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6" r:id="rId3"/>
  </p:sldMasterIdLst>
  <p:notesMasterIdLst>
    <p:notesMasterId r:id="rId4"/>
  </p:notesMasterIdLst>
  <p:sldIdLst>
    <p:sldId id="256" r:id="rId5"/>
  </p:sldIdLst>
  <p:sldSz cy="32918400" cx="438912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5"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title"/>
          </p:nvPr>
        </p:nvSpPr>
        <p:spPr>
          <a:xfrm>
            <a:off x="3291840" y="5387342"/>
            <a:ext cx="37307522" cy="11460482"/>
          </a:xfrm>
          <a:prstGeom prst="rect">
            <a:avLst/>
          </a:prstGeom>
          <a:noFill/>
          <a:ln>
            <a:noFill/>
          </a:ln>
        </p:spPr>
        <p:txBody>
          <a:bodyPr anchorCtr="0" anchor="b" bIns="45700" lIns="45700" spcFirstLastPara="1" rIns="45700" wrap="square" tIns="45700">
            <a:normAutofit/>
          </a:bodyPr>
          <a:lstStyle>
            <a:lvl1pPr lvl="0" algn="l">
              <a:lnSpc>
                <a:spcPct val="100000"/>
              </a:lnSpc>
              <a:spcBef>
                <a:spcPts val="0"/>
              </a:spcBef>
              <a:spcAft>
                <a:spcPts val="0"/>
              </a:spcAft>
              <a:buClr>
                <a:srgbClr val="2C365E"/>
              </a:buClr>
              <a:buSzPts val="12400"/>
              <a:buFont typeface="Arial"/>
              <a:buNone/>
              <a:defRPr sz="12400">
                <a:solidFill>
                  <a:srgbClr val="2C365E"/>
                </a:solidFill>
                <a:latin typeface="Arial"/>
                <a:ea typeface="Arial"/>
                <a:cs typeface="Arial"/>
                <a:sym typeface="Aria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1" name="Google Shape;11;p2"/>
          <p:cNvSpPr txBox="1"/>
          <p:nvPr>
            <p:ph idx="1" type="body"/>
          </p:nvPr>
        </p:nvSpPr>
        <p:spPr>
          <a:xfrm>
            <a:off x="5486400" y="17289780"/>
            <a:ext cx="32918400" cy="7947661"/>
          </a:xfrm>
          <a:prstGeom prst="rect">
            <a:avLst/>
          </a:prstGeom>
          <a:noFill/>
          <a:ln>
            <a:noFill/>
          </a:ln>
        </p:spPr>
        <p:txBody>
          <a:bodyPr anchorCtr="0" anchor="t" bIns="45700" lIns="45700" spcFirstLastPara="1" rIns="45700" wrap="square" tIns="45700">
            <a:normAutofit/>
          </a:bodyPr>
          <a:lstStyle>
            <a:lvl1pPr indent="-228600" lvl="0" marL="457200" algn="ctr">
              <a:lnSpc>
                <a:spcPct val="90000"/>
              </a:lnSpc>
              <a:spcBef>
                <a:spcPts val="4200"/>
              </a:spcBef>
              <a:spcAft>
                <a:spcPts val="0"/>
              </a:spcAft>
              <a:buClr>
                <a:srgbClr val="000000"/>
              </a:buClr>
              <a:buSzPts val="10200"/>
              <a:buFont typeface="Calibri"/>
              <a:buNone/>
              <a:defRPr sz="10200"/>
            </a:lvl1pPr>
            <a:lvl2pPr indent="-228600" lvl="1" marL="914400" algn="ctr">
              <a:lnSpc>
                <a:spcPct val="90000"/>
              </a:lnSpc>
              <a:spcBef>
                <a:spcPts val="4200"/>
              </a:spcBef>
              <a:spcAft>
                <a:spcPts val="0"/>
              </a:spcAft>
              <a:buClr>
                <a:srgbClr val="000000"/>
              </a:buClr>
              <a:buSzPts val="10200"/>
              <a:buFont typeface="Calibri"/>
              <a:buNone/>
              <a:defRPr sz="10200"/>
            </a:lvl2pPr>
            <a:lvl3pPr indent="-228600" lvl="2" marL="1371600" algn="ctr">
              <a:lnSpc>
                <a:spcPct val="90000"/>
              </a:lnSpc>
              <a:spcBef>
                <a:spcPts val="4200"/>
              </a:spcBef>
              <a:spcAft>
                <a:spcPts val="0"/>
              </a:spcAft>
              <a:buClr>
                <a:srgbClr val="000000"/>
              </a:buClr>
              <a:buSzPts val="10200"/>
              <a:buFont typeface="Calibri"/>
              <a:buNone/>
              <a:defRPr sz="10200"/>
            </a:lvl3pPr>
            <a:lvl4pPr indent="-228600" lvl="3" marL="1828800" algn="ctr">
              <a:lnSpc>
                <a:spcPct val="90000"/>
              </a:lnSpc>
              <a:spcBef>
                <a:spcPts val="4200"/>
              </a:spcBef>
              <a:spcAft>
                <a:spcPts val="0"/>
              </a:spcAft>
              <a:buClr>
                <a:srgbClr val="000000"/>
              </a:buClr>
              <a:buSzPts val="10200"/>
              <a:buFont typeface="Calibri"/>
              <a:buNone/>
              <a:defRPr sz="10200"/>
            </a:lvl4pPr>
            <a:lvl5pPr indent="-228600" lvl="4" marL="2286000" algn="ctr">
              <a:lnSpc>
                <a:spcPct val="90000"/>
              </a:lnSpc>
              <a:spcBef>
                <a:spcPts val="4200"/>
              </a:spcBef>
              <a:spcAft>
                <a:spcPts val="0"/>
              </a:spcAft>
              <a:buClr>
                <a:srgbClr val="000000"/>
              </a:buClr>
              <a:buSzPts val="10200"/>
              <a:buFont typeface="Calibri"/>
              <a:buNone/>
              <a:defRPr sz="10200"/>
            </a:lvl5pPr>
            <a:lvl6pPr indent="-342900" lvl="5" marL="2743200" algn="l">
              <a:lnSpc>
                <a:spcPct val="90000"/>
              </a:lnSpc>
              <a:spcBef>
                <a:spcPts val="4200"/>
              </a:spcBef>
              <a:spcAft>
                <a:spcPts val="0"/>
              </a:spcAft>
              <a:buClr>
                <a:srgbClr val="000000"/>
              </a:buClr>
              <a:buSzPts val="1800"/>
              <a:buChar char="•"/>
              <a:defRPr/>
            </a:lvl6pPr>
            <a:lvl7pPr indent="-342900" lvl="6" marL="3200400" algn="l">
              <a:lnSpc>
                <a:spcPct val="90000"/>
              </a:lnSpc>
              <a:spcBef>
                <a:spcPts val="4200"/>
              </a:spcBef>
              <a:spcAft>
                <a:spcPts val="0"/>
              </a:spcAft>
              <a:buClr>
                <a:srgbClr val="000000"/>
              </a:buClr>
              <a:buSzPts val="1800"/>
              <a:buChar char="•"/>
              <a:defRPr/>
            </a:lvl7pPr>
            <a:lvl8pPr indent="-342900" lvl="7" marL="3657600" algn="l">
              <a:lnSpc>
                <a:spcPct val="90000"/>
              </a:lnSpc>
              <a:spcBef>
                <a:spcPts val="4200"/>
              </a:spcBef>
              <a:spcAft>
                <a:spcPts val="0"/>
              </a:spcAft>
              <a:buClr>
                <a:srgbClr val="000000"/>
              </a:buClr>
              <a:buSzPts val="1800"/>
              <a:buChar char="•"/>
              <a:defRPr/>
            </a:lvl8pPr>
            <a:lvl9pPr indent="-342900" lvl="8" marL="4114800" algn="l">
              <a:lnSpc>
                <a:spcPct val="90000"/>
              </a:lnSpc>
              <a:spcBef>
                <a:spcPts val="4200"/>
              </a:spcBef>
              <a:spcAft>
                <a:spcPts val="0"/>
              </a:spcAft>
              <a:buClr>
                <a:srgbClr val="000000"/>
              </a:buClr>
              <a:buSzPts val="1800"/>
              <a:buChar char="•"/>
              <a:defRPr/>
            </a:lvl9pPr>
          </a:lstStyle>
          <a:p/>
        </p:txBody>
      </p:sp>
      <p:sp>
        <p:nvSpPr>
          <p:cNvPr id="12" name="Google Shape;12;p2"/>
          <p:cNvSpPr txBox="1"/>
          <p:nvPr>
            <p:ph idx="12" type="sldNum"/>
          </p:nvPr>
        </p:nvSpPr>
        <p:spPr>
          <a:xfrm>
            <a:off x="40125861" y="30953720"/>
            <a:ext cx="747821" cy="866139"/>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5" name="Shape 45"/>
        <p:cNvGrpSpPr/>
        <p:nvPr/>
      </p:nvGrpSpPr>
      <p:grpSpPr>
        <a:xfrm>
          <a:off x="0" y="0"/>
          <a:ext cx="0" cy="0"/>
          <a:chOff x="0" y="0"/>
          <a:chExt cx="0" cy="0"/>
        </a:xfrm>
      </p:grpSpPr>
      <p:sp>
        <p:nvSpPr>
          <p:cNvPr id="46" name="Google Shape;46;p11"/>
          <p:cNvSpPr txBox="1"/>
          <p:nvPr>
            <p:ph type="title"/>
          </p:nvPr>
        </p:nvSpPr>
        <p:spPr>
          <a:xfrm>
            <a:off x="3291840" y="5387342"/>
            <a:ext cx="37307522" cy="11460482"/>
          </a:xfrm>
          <a:prstGeom prst="rect">
            <a:avLst/>
          </a:prstGeom>
          <a:noFill/>
          <a:ln>
            <a:noFill/>
          </a:ln>
        </p:spPr>
        <p:txBody>
          <a:bodyPr anchorCtr="0" anchor="b" bIns="45700" lIns="45700" spcFirstLastPara="1" rIns="45700" wrap="square" tIns="45700">
            <a:normAutofit/>
          </a:bodyPr>
          <a:lstStyle>
            <a:lvl1pPr lvl="0" algn="l">
              <a:lnSpc>
                <a:spcPct val="100000"/>
              </a:lnSpc>
              <a:spcBef>
                <a:spcPts val="0"/>
              </a:spcBef>
              <a:spcAft>
                <a:spcPts val="0"/>
              </a:spcAft>
              <a:buClr>
                <a:srgbClr val="2C365E"/>
              </a:buClr>
              <a:buSzPts val="12400"/>
              <a:buFont typeface="Arial"/>
              <a:buNone/>
              <a:defRPr sz="12400">
                <a:solidFill>
                  <a:srgbClr val="2C365E"/>
                </a:solidFill>
                <a:latin typeface="Arial"/>
                <a:ea typeface="Arial"/>
                <a:cs typeface="Arial"/>
                <a:sym typeface="Aria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47" name="Google Shape;47;p11"/>
          <p:cNvSpPr txBox="1"/>
          <p:nvPr>
            <p:ph idx="1" type="body"/>
          </p:nvPr>
        </p:nvSpPr>
        <p:spPr>
          <a:xfrm>
            <a:off x="5486400" y="17289780"/>
            <a:ext cx="32918400" cy="7947661"/>
          </a:xfrm>
          <a:prstGeom prst="rect">
            <a:avLst/>
          </a:prstGeom>
          <a:noFill/>
          <a:ln>
            <a:noFill/>
          </a:ln>
        </p:spPr>
        <p:txBody>
          <a:bodyPr anchorCtr="0" anchor="t" bIns="45700" lIns="45700" spcFirstLastPara="1" rIns="45700" wrap="square" tIns="45700">
            <a:normAutofit/>
          </a:bodyPr>
          <a:lstStyle>
            <a:lvl1pPr indent="-228600" lvl="0" marL="457200" algn="ctr">
              <a:lnSpc>
                <a:spcPct val="90000"/>
              </a:lnSpc>
              <a:spcBef>
                <a:spcPts val="4200"/>
              </a:spcBef>
              <a:spcAft>
                <a:spcPts val="0"/>
              </a:spcAft>
              <a:buClr>
                <a:srgbClr val="000000"/>
              </a:buClr>
              <a:buSzPts val="10200"/>
              <a:buFont typeface="Calibri"/>
              <a:buNone/>
              <a:defRPr sz="10200"/>
            </a:lvl1pPr>
            <a:lvl2pPr indent="-228600" lvl="1" marL="914400" algn="ctr">
              <a:lnSpc>
                <a:spcPct val="90000"/>
              </a:lnSpc>
              <a:spcBef>
                <a:spcPts val="4200"/>
              </a:spcBef>
              <a:spcAft>
                <a:spcPts val="0"/>
              </a:spcAft>
              <a:buClr>
                <a:srgbClr val="000000"/>
              </a:buClr>
              <a:buSzPts val="10200"/>
              <a:buFont typeface="Calibri"/>
              <a:buNone/>
              <a:defRPr sz="10200"/>
            </a:lvl2pPr>
            <a:lvl3pPr indent="-228600" lvl="2" marL="1371600" algn="ctr">
              <a:lnSpc>
                <a:spcPct val="90000"/>
              </a:lnSpc>
              <a:spcBef>
                <a:spcPts val="4200"/>
              </a:spcBef>
              <a:spcAft>
                <a:spcPts val="0"/>
              </a:spcAft>
              <a:buClr>
                <a:srgbClr val="000000"/>
              </a:buClr>
              <a:buSzPts val="10200"/>
              <a:buFont typeface="Calibri"/>
              <a:buNone/>
              <a:defRPr sz="10200"/>
            </a:lvl3pPr>
            <a:lvl4pPr indent="-228600" lvl="3" marL="1828800" algn="ctr">
              <a:lnSpc>
                <a:spcPct val="90000"/>
              </a:lnSpc>
              <a:spcBef>
                <a:spcPts val="4200"/>
              </a:spcBef>
              <a:spcAft>
                <a:spcPts val="0"/>
              </a:spcAft>
              <a:buClr>
                <a:srgbClr val="000000"/>
              </a:buClr>
              <a:buSzPts val="10200"/>
              <a:buFont typeface="Calibri"/>
              <a:buNone/>
              <a:defRPr sz="10200"/>
            </a:lvl4pPr>
            <a:lvl5pPr indent="-228600" lvl="4" marL="2286000" algn="ctr">
              <a:lnSpc>
                <a:spcPct val="90000"/>
              </a:lnSpc>
              <a:spcBef>
                <a:spcPts val="4200"/>
              </a:spcBef>
              <a:spcAft>
                <a:spcPts val="0"/>
              </a:spcAft>
              <a:buClr>
                <a:srgbClr val="000000"/>
              </a:buClr>
              <a:buSzPts val="10200"/>
              <a:buFont typeface="Calibri"/>
              <a:buNone/>
              <a:defRPr sz="10200"/>
            </a:lvl5pPr>
            <a:lvl6pPr indent="-342900" lvl="5" marL="2743200" algn="l">
              <a:lnSpc>
                <a:spcPct val="90000"/>
              </a:lnSpc>
              <a:spcBef>
                <a:spcPts val="4200"/>
              </a:spcBef>
              <a:spcAft>
                <a:spcPts val="0"/>
              </a:spcAft>
              <a:buClr>
                <a:srgbClr val="000000"/>
              </a:buClr>
              <a:buSzPts val="1800"/>
              <a:buChar char="•"/>
              <a:defRPr/>
            </a:lvl6pPr>
            <a:lvl7pPr indent="-342900" lvl="6" marL="3200400" algn="l">
              <a:lnSpc>
                <a:spcPct val="90000"/>
              </a:lnSpc>
              <a:spcBef>
                <a:spcPts val="4200"/>
              </a:spcBef>
              <a:spcAft>
                <a:spcPts val="0"/>
              </a:spcAft>
              <a:buClr>
                <a:srgbClr val="000000"/>
              </a:buClr>
              <a:buSzPts val="1800"/>
              <a:buChar char="•"/>
              <a:defRPr/>
            </a:lvl7pPr>
            <a:lvl8pPr indent="-342900" lvl="7" marL="3657600" algn="l">
              <a:lnSpc>
                <a:spcPct val="90000"/>
              </a:lnSpc>
              <a:spcBef>
                <a:spcPts val="4200"/>
              </a:spcBef>
              <a:spcAft>
                <a:spcPts val="0"/>
              </a:spcAft>
              <a:buClr>
                <a:srgbClr val="000000"/>
              </a:buClr>
              <a:buSzPts val="1800"/>
              <a:buChar char="•"/>
              <a:defRPr/>
            </a:lvl8pPr>
            <a:lvl9pPr indent="-342900" lvl="8" marL="4114800" algn="l">
              <a:lnSpc>
                <a:spcPct val="90000"/>
              </a:lnSpc>
              <a:spcBef>
                <a:spcPts val="4200"/>
              </a:spcBef>
              <a:spcAft>
                <a:spcPts val="0"/>
              </a:spcAft>
              <a:buClr>
                <a:srgbClr val="000000"/>
              </a:buClr>
              <a:buSzPts val="1800"/>
              <a:buChar char="•"/>
              <a:defRPr/>
            </a:lvl9pPr>
          </a:lstStyle>
          <a:p/>
        </p:txBody>
      </p:sp>
      <p:sp>
        <p:nvSpPr>
          <p:cNvPr id="48" name="Google Shape;48;p11"/>
          <p:cNvSpPr txBox="1"/>
          <p:nvPr>
            <p:ph idx="12" type="sldNum"/>
          </p:nvPr>
        </p:nvSpPr>
        <p:spPr>
          <a:xfrm>
            <a:off x="40125861" y="30953720"/>
            <a:ext cx="747821" cy="866139"/>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9" name="Shape 49"/>
        <p:cNvGrpSpPr/>
        <p:nvPr/>
      </p:nvGrpSpPr>
      <p:grpSpPr>
        <a:xfrm>
          <a:off x="0" y="0"/>
          <a:ext cx="0" cy="0"/>
          <a:chOff x="0" y="0"/>
          <a:chExt cx="0" cy="0"/>
        </a:xfrm>
      </p:grpSpPr>
      <p:sp>
        <p:nvSpPr>
          <p:cNvPr id="50" name="Google Shape;50;p12"/>
          <p:cNvSpPr txBox="1"/>
          <p:nvPr>
            <p:ph type="title"/>
          </p:nvPr>
        </p:nvSpPr>
        <p:spPr>
          <a:xfrm>
            <a:off x="3017518" y="1752606"/>
            <a:ext cx="37856162" cy="6362705"/>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51" name="Google Shape;51;p12"/>
          <p:cNvSpPr txBox="1"/>
          <p:nvPr>
            <p:ph idx="1" type="body"/>
          </p:nvPr>
        </p:nvSpPr>
        <p:spPr>
          <a:xfrm>
            <a:off x="3017518" y="8763000"/>
            <a:ext cx="37856162" cy="2088642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4200"/>
              </a:spcBef>
              <a:spcAft>
                <a:spcPts val="0"/>
              </a:spcAft>
              <a:buClr>
                <a:srgbClr val="000000"/>
              </a:buClr>
              <a:buSzPts val="1800"/>
              <a:buChar char="•"/>
              <a:defRPr/>
            </a:lvl1pPr>
            <a:lvl2pPr indent="-342900" lvl="1" marL="914400" algn="l">
              <a:lnSpc>
                <a:spcPct val="90000"/>
              </a:lnSpc>
              <a:spcBef>
                <a:spcPts val="4200"/>
              </a:spcBef>
              <a:spcAft>
                <a:spcPts val="0"/>
              </a:spcAft>
              <a:buClr>
                <a:srgbClr val="000000"/>
              </a:buClr>
              <a:buSzPts val="1800"/>
              <a:buChar char="•"/>
              <a:defRPr/>
            </a:lvl2pPr>
            <a:lvl3pPr indent="-342900" lvl="2" marL="1371600" algn="l">
              <a:lnSpc>
                <a:spcPct val="90000"/>
              </a:lnSpc>
              <a:spcBef>
                <a:spcPts val="4200"/>
              </a:spcBef>
              <a:spcAft>
                <a:spcPts val="0"/>
              </a:spcAft>
              <a:buClr>
                <a:srgbClr val="000000"/>
              </a:buClr>
              <a:buSzPts val="1800"/>
              <a:buChar char="•"/>
              <a:defRPr/>
            </a:lvl3pPr>
            <a:lvl4pPr indent="-342900" lvl="3" marL="1828800" algn="l">
              <a:lnSpc>
                <a:spcPct val="90000"/>
              </a:lnSpc>
              <a:spcBef>
                <a:spcPts val="4200"/>
              </a:spcBef>
              <a:spcAft>
                <a:spcPts val="0"/>
              </a:spcAft>
              <a:buClr>
                <a:srgbClr val="000000"/>
              </a:buClr>
              <a:buSzPts val="1800"/>
              <a:buChar char="•"/>
              <a:defRPr/>
            </a:lvl4pPr>
            <a:lvl5pPr indent="-342900" lvl="4" marL="2286000" algn="l">
              <a:lnSpc>
                <a:spcPct val="90000"/>
              </a:lnSpc>
              <a:spcBef>
                <a:spcPts val="4200"/>
              </a:spcBef>
              <a:spcAft>
                <a:spcPts val="0"/>
              </a:spcAft>
              <a:buClr>
                <a:srgbClr val="000000"/>
              </a:buClr>
              <a:buSzPts val="1800"/>
              <a:buChar char="•"/>
              <a:defRPr/>
            </a:lvl5pPr>
            <a:lvl6pPr indent="-342900" lvl="5" marL="2743200" algn="l">
              <a:lnSpc>
                <a:spcPct val="90000"/>
              </a:lnSpc>
              <a:spcBef>
                <a:spcPts val="4200"/>
              </a:spcBef>
              <a:spcAft>
                <a:spcPts val="0"/>
              </a:spcAft>
              <a:buClr>
                <a:srgbClr val="000000"/>
              </a:buClr>
              <a:buSzPts val="1800"/>
              <a:buChar char="•"/>
              <a:defRPr/>
            </a:lvl6pPr>
            <a:lvl7pPr indent="-342900" lvl="6" marL="3200400" algn="l">
              <a:lnSpc>
                <a:spcPct val="90000"/>
              </a:lnSpc>
              <a:spcBef>
                <a:spcPts val="4200"/>
              </a:spcBef>
              <a:spcAft>
                <a:spcPts val="0"/>
              </a:spcAft>
              <a:buClr>
                <a:srgbClr val="000000"/>
              </a:buClr>
              <a:buSzPts val="1800"/>
              <a:buChar char="•"/>
              <a:defRPr/>
            </a:lvl7pPr>
            <a:lvl8pPr indent="-342900" lvl="7" marL="3657600" algn="l">
              <a:lnSpc>
                <a:spcPct val="90000"/>
              </a:lnSpc>
              <a:spcBef>
                <a:spcPts val="4200"/>
              </a:spcBef>
              <a:spcAft>
                <a:spcPts val="0"/>
              </a:spcAft>
              <a:buClr>
                <a:srgbClr val="000000"/>
              </a:buClr>
              <a:buSzPts val="1800"/>
              <a:buChar char="•"/>
              <a:defRPr/>
            </a:lvl8pPr>
            <a:lvl9pPr indent="-342900" lvl="8" marL="4114800" algn="l">
              <a:lnSpc>
                <a:spcPct val="90000"/>
              </a:lnSpc>
              <a:spcBef>
                <a:spcPts val="4200"/>
              </a:spcBef>
              <a:spcAft>
                <a:spcPts val="0"/>
              </a:spcAft>
              <a:buClr>
                <a:srgbClr val="000000"/>
              </a:buClr>
              <a:buSzPts val="1800"/>
              <a:buChar char="•"/>
              <a:defRPr/>
            </a:lvl9pPr>
          </a:lstStyle>
          <a:p/>
        </p:txBody>
      </p:sp>
      <p:sp>
        <p:nvSpPr>
          <p:cNvPr id="52" name="Google Shape;52;p12"/>
          <p:cNvSpPr txBox="1"/>
          <p:nvPr>
            <p:ph idx="12" type="sldNum"/>
          </p:nvPr>
        </p:nvSpPr>
        <p:spPr>
          <a:xfrm>
            <a:off x="40125861" y="30953720"/>
            <a:ext cx="747821" cy="866139"/>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2">
    <p:spTree>
      <p:nvGrpSpPr>
        <p:cNvPr id="53" name="Shape 53"/>
        <p:cNvGrpSpPr/>
        <p:nvPr/>
      </p:nvGrpSpPr>
      <p:grpSpPr>
        <a:xfrm>
          <a:off x="0" y="0"/>
          <a:ext cx="0" cy="0"/>
          <a:chOff x="0" y="0"/>
          <a:chExt cx="0" cy="0"/>
        </a:xfrm>
      </p:grpSpPr>
      <p:sp>
        <p:nvSpPr>
          <p:cNvPr id="54" name="Google Shape;54;p13"/>
          <p:cNvSpPr txBox="1"/>
          <p:nvPr>
            <p:ph type="title"/>
          </p:nvPr>
        </p:nvSpPr>
        <p:spPr>
          <a:xfrm>
            <a:off x="2994662" y="8206748"/>
            <a:ext cx="37856159" cy="13693141"/>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000000"/>
              </a:buClr>
              <a:buSzPts val="25600"/>
              <a:buFont typeface="Calibri"/>
              <a:buNone/>
              <a:defRPr sz="256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55" name="Google Shape;55;p13"/>
          <p:cNvSpPr txBox="1"/>
          <p:nvPr>
            <p:ph idx="1" type="body"/>
          </p:nvPr>
        </p:nvSpPr>
        <p:spPr>
          <a:xfrm>
            <a:off x="2994662" y="22029428"/>
            <a:ext cx="37856159" cy="7200901"/>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4200"/>
              </a:spcBef>
              <a:spcAft>
                <a:spcPts val="0"/>
              </a:spcAft>
              <a:buClr>
                <a:srgbClr val="000000"/>
              </a:buClr>
              <a:buSzPts val="10200"/>
              <a:buFont typeface="Calibri"/>
              <a:buNone/>
              <a:defRPr sz="10200"/>
            </a:lvl1pPr>
            <a:lvl2pPr indent="-228600" lvl="1" marL="914400" algn="l">
              <a:lnSpc>
                <a:spcPct val="90000"/>
              </a:lnSpc>
              <a:spcBef>
                <a:spcPts val="4200"/>
              </a:spcBef>
              <a:spcAft>
                <a:spcPts val="0"/>
              </a:spcAft>
              <a:buClr>
                <a:srgbClr val="000000"/>
              </a:buClr>
              <a:buSzPts val="10200"/>
              <a:buFont typeface="Calibri"/>
              <a:buNone/>
              <a:defRPr sz="10200"/>
            </a:lvl2pPr>
            <a:lvl3pPr indent="-228600" lvl="2" marL="1371600" algn="l">
              <a:lnSpc>
                <a:spcPct val="90000"/>
              </a:lnSpc>
              <a:spcBef>
                <a:spcPts val="4200"/>
              </a:spcBef>
              <a:spcAft>
                <a:spcPts val="0"/>
              </a:spcAft>
              <a:buClr>
                <a:srgbClr val="000000"/>
              </a:buClr>
              <a:buSzPts val="10200"/>
              <a:buFont typeface="Calibri"/>
              <a:buNone/>
              <a:defRPr sz="10200"/>
            </a:lvl3pPr>
            <a:lvl4pPr indent="-228600" lvl="3" marL="1828800" algn="l">
              <a:lnSpc>
                <a:spcPct val="90000"/>
              </a:lnSpc>
              <a:spcBef>
                <a:spcPts val="4200"/>
              </a:spcBef>
              <a:spcAft>
                <a:spcPts val="0"/>
              </a:spcAft>
              <a:buClr>
                <a:srgbClr val="000000"/>
              </a:buClr>
              <a:buSzPts val="10200"/>
              <a:buFont typeface="Calibri"/>
              <a:buNone/>
              <a:defRPr sz="10200"/>
            </a:lvl4pPr>
            <a:lvl5pPr indent="-228600" lvl="4" marL="2286000" algn="l">
              <a:lnSpc>
                <a:spcPct val="90000"/>
              </a:lnSpc>
              <a:spcBef>
                <a:spcPts val="4200"/>
              </a:spcBef>
              <a:spcAft>
                <a:spcPts val="0"/>
              </a:spcAft>
              <a:buClr>
                <a:srgbClr val="000000"/>
              </a:buClr>
              <a:buSzPts val="10200"/>
              <a:buFont typeface="Calibri"/>
              <a:buNone/>
              <a:defRPr sz="10200"/>
            </a:lvl5pPr>
            <a:lvl6pPr indent="-342900" lvl="5" marL="2743200" algn="l">
              <a:lnSpc>
                <a:spcPct val="90000"/>
              </a:lnSpc>
              <a:spcBef>
                <a:spcPts val="4200"/>
              </a:spcBef>
              <a:spcAft>
                <a:spcPts val="0"/>
              </a:spcAft>
              <a:buClr>
                <a:srgbClr val="000000"/>
              </a:buClr>
              <a:buSzPts val="1800"/>
              <a:buChar char="•"/>
              <a:defRPr/>
            </a:lvl6pPr>
            <a:lvl7pPr indent="-342900" lvl="6" marL="3200400" algn="l">
              <a:lnSpc>
                <a:spcPct val="90000"/>
              </a:lnSpc>
              <a:spcBef>
                <a:spcPts val="4200"/>
              </a:spcBef>
              <a:spcAft>
                <a:spcPts val="0"/>
              </a:spcAft>
              <a:buClr>
                <a:srgbClr val="000000"/>
              </a:buClr>
              <a:buSzPts val="1800"/>
              <a:buChar char="•"/>
              <a:defRPr/>
            </a:lvl7pPr>
            <a:lvl8pPr indent="-342900" lvl="7" marL="3657600" algn="l">
              <a:lnSpc>
                <a:spcPct val="90000"/>
              </a:lnSpc>
              <a:spcBef>
                <a:spcPts val="4200"/>
              </a:spcBef>
              <a:spcAft>
                <a:spcPts val="0"/>
              </a:spcAft>
              <a:buClr>
                <a:srgbClr val="000000"/>
              </a:buClr>
              <a:buSzPts val="1800"/>
              <a:buChar char="•"/>
              <a:defRPr/>
            </a:lvl8pPr>
            <a:lvl9pPr indent="-342900" lvl="8" marL="4114800" algn="l">
              <a:lnSpc>
                <a:spcPct val="90000"/>
              </a:lnSpc>
              <a:spcBef>
                <a:spcPts val="4200"/>
              </a:spcBef>
              <a:spcAft>
                <a:spcPts val="0"/>
              </a:spcAft>
              <a:buClr>
                <a:srgbClr val="000000"/>
              </a:buClr>
              <a:buSzPts val="1800"/>
              <a:buChar char="•"/>
              <a:defRPr/>
            </a:lvl9pPr>
          </a:lstStyle>
          <a:p/>
        </p:txBody>
      </p:sp>
      <p:sp>
        <p:nvSpPr>
          <p:cNvPr id="56" name="Google Shape;56;p13"/>
          <p:cNvSpPr txBox="1"/>
          <p:nvPr>
            <p:ph idx="12" type="sldNum"/>
          </p:nvPr>
        </p:nvSpPr>
        <p:spPr>
          <a:xfrm>
            <a:off x="40125861" y="30953720"/>
            <a:ext cx="747821" cy="866139"/>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2">
    <p:spTree>
      <p:nvGrpSpPr>
        <p:cNvPr id="57" name="Shape 57"/>
        <p:cNvGrpSpPr/>
        <p:nvPr/>
      </p:nvGrpSpPr>
      <p:grpSpPr>
        <a:xfrm>
          <a:off x="0" y="0"/>
          <a:ext cx="0" cy="0"/>
          <a:chOff x="0" y="0"/>
          <a:chExt cx="0" cy="0"/>
        </a:xfrm>
      </p:grpSpPr>
      <p:sp>
        <p:nvSpPr>
          <p:cNvPr id="58" name="Google Shape;58;p14"/>
          <p:cNvSpPr txBox="1"/>
          <p:nvPr>
            <p:ph type="title"/>
          </p:nvPr>
        </p:nvSpPr>
        <p:spPr>
          <a:xfrm>
            <a:off x="3017518" y="1752606"/>
            <a:ext cx="37856162" cy="6362705"/>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59" name="Google Shape;59;p14"/>
          <p:cNvSpPr txBox="1"/>
          <p:nvPr>
            <p:ph idx="1" type="body"/>
          </p:nvPr>
        </p:nvSpPr>
        <p:spPr>
          <a:xfrm>
            <a:off x="3017518" y="8763000"/>
            <a:ext cx="18653764" cy="2088642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4200"/>
              </a:spcBef>
              <a:spcAft>
                <a:spcPts val="0"/>
              </a:spcAft>
              <a:buClr>
                <a:srgbClr val="000000"/>
              </a:buClr>
              <a:buSzPts val="1800"/>
              <a:buChar char="•"/>
              <a:defRPr/>
            </a:lvl1pPr>
            <a:lvl2pPr indent="-342900" lvl="1" marL="914400" algn="l">
              <a:lnSpc>
                <a:spcPct val="90000"/>
              </a:lnSpc>
              <a:spcBef>
                <a:spcPts val="4200"/>
              </a:spcBef>
              <a:spcAft>
                <a:spcPts val="0"/>
              </a:spcAft>
              <a:buClr>
                <a:srgbClr val="000000"/>
              </a:buClr>
              <a:buSzPts val="1800"/>
              <a:buChar char="•"/>
              <a:defRPr/>
            </a:lvl2pPr>
            <a:lvl3pPr indent="-342900" lvl="2" marL="1371600" algn="l">
              <a:lnSpc>
                <a:spcPct val="90000"/>
              </a:lnSpc>
              <a:spcBef>
                <a:spcPts val="4200"/>
              </a:spcBef>
              <a:spcAft>
                <a:spcPts val="0"/>
              </a:spcAft>
              <a:buClr>
                <a:srgbClr val="000000"/>
              </a:buClr>
              <a:buSzPts val="1800"/>
              <a:buChar char="•"/>
              <a:defRPr/>
            </a:lvl3pPr>
            <a:lvl4pPr indent="-342900" lvl="3" marL="1828800" algn="l">
              <a:lnSpc>
                <a:spcPct val="90000"/>
              </a:lnSpc>
              <a:spcBef>
                <a:spcPts val="4200"/>
              </a:spcBef>
              <a:spcAft>
                <a:spcPts val="0"/>
              </a:spcAft>
              <a:buClr>
                <a:srgbClr val="000000"/>
              </a:buClr>
              <a:buSzPts val="1800"/>
              <a:buChar char="•"/>
              <a:defRPr/>
            </a:lvl4pPr>
            <a:lvl5pPr indent="-342900" lvl="4" marL="2286000" algn="l">
              <a:lnSpc>
                <a:spcPct val="90000"/>
              </a:lnSpc>
              <a:spcBef>
                <a:spcPts val="4200"/>
              </a:spcBef>
              <a:spcAft>
                <a:spcPts val="0"/>
              </a:spcAft>
              <a:buClr>
                <a:srgbClr val="000000"/>
              </a:buClr>
              <a:buSzPts val="1800"/>
              <a:buChar char="•"/>
              <a:defRPr/>
            </a:lvl5pPr>
            <a:lvl6pPr indent="-342900" lvl="5" marL="2743200" algn="l">
              <a:lnSpc>
                <a:spcPct val="90000"/>
              </a:lnSpc>
              <a:spcBef>
                <a:spcPts val="4200"/>
              </a:spcBef>
              <a:spcAft>
                <a:spcPts val="0"/>
              </a:spcAft>
              <a:buClr>
                <a:srgbClr val="000000"/>
              </a:buClr>
              <a:buSzPts val="1800"/>
              <a:buChar char="•"/>
              <a:defRPr/>
            </a:lvl6pPr>
            <a:lvl7pPr indent="-342900" lvl="6" marL="3200400" algn="l">
              <a:lnSpc>
                <a:spcPct val="90000"/>
              </a:lnSpc>
              <a:spcBef>
                <a:spcPts val="4200"/>
              </a:spcBef>
              <a:spcAft>
                <a:spcPts val="0"/>
              </a:spcAft>
              <a:buClr>
                <a:srgbClr val="000000"/>
              </a:buClr>
              <a:buSzPts val="1800"/>
              <a:buChar char="•"/>
              <a:defRPr/>
            </a:lvl7pPr>
            <a:lvl8pPr indent="-342900" lvl="7" marL="3657600" algn="l">
              <a:lnSpc>
                <a:spcPct val="90000"/>
              </a:lnSpc>
              <a:spcBef>
                <a:spcPts val="4200"/>
              </a:spcBef>
              <a:spcAft>
                <a:spcPts val="0"/>
              </a:spcAft>
              <a:buClr>
                <a:srgbClr val="000000"/>
              </a:buClr>
              <a:buSzPts val="1800"/>
              <a:buChar char="•"/>
              <a:defRPr/>
            </a:lvl8pPr>
            <a:lvl9pPr indent="-342900" lvl="8" marL="4114800" algn="l">
              <a:lnSpc>
                <a:spcPct val="90000"/>
              </a:lnSpc>
              <a:spcBef>
                <a:spcPts val="4200"/>
              </a:spcBef>
              <a:spcAft>
                <a:spcPts val="0"/>
              </a:spcAft>
              <a:buClr>
                <a:srgbClr val="000000"/>
              </a:buClr>
              <a:buSzPts val="1800"/>
              <a:buChar char="•"/>
              <a:defRPr/>
            </a:lvl9pPr>
          </a:lstStyle>
          <a:p/>
        </p:txBody>
      </p:sp>
      <p:sp>
        <p:nvSpPr>
          <p:cNvPr id="60" name="Google Shape;60;p14"/>
          <p:cNvSpPr txBox="1"/>
          <p:nvPr>
            <p:ph idx="12" type="sldNum"/>
          </p:nvPr>
        </p:nvSpPr>
        <p:spPr>
          <a:xfrm>
            <a:off x="40125861" y="30953720"/>
            <a:ext cx="747821" cy="866139"/>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2">
    <p:spTree>
      <p:nvGrpSpPr>
        <p:cNvPr id="61" name="Shape 61"/>
        <p:cNvGrpSpPr/>
        <p:nvPr/>
      </p:nvGrpSpPr>
      <p:grpSpPr>
        <a:xfrm>
          <a:off x="0" y="0"/>
          <a:ext cx="0" cy="0"/>
          <a:chOff x="0" y="0"/>
          <a:chExt cx="0" cy="0"/>
        </a:xfrm>
      </p:grpSpPr>
      <p:sp>
        <p:nvSpPr>
          <p:cNvPr id="62" name="Google Shape;62;p15"/>
          <p:cNvSpPr txBox="1"/>
          <p:nvPr>
            <p:ph type="title"/>
          </p:nvPr>
        </p:nvSpPr>
        <p:spPr>
          <a:xfrm>
            <a:off x="3023237" y="1752606"/>
            <a:ext cx="37856159" cy="6362705"/>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63" name="Google Shape;63;p15"/>
          <p:cNvSpPr txBox="1"/>
          <p:nvPr>
            <p:ph idx="1" type="body"/>
          </p:nvPr>
        </p:nvSpPr>
        <p:spPr>
          <a:xfrm>
            <a:off x="3023242" y="8069581"/>
            <a:ext cx="18568033" cy="3954781"/>
          </a:xfrm>
          <a:prstGeom prst="rect">
            <a:avLst/>
          </a:prstGeom>
          <a:noFill/>
          <a:ln>
            <a:noFill/>
          </a:ln>
        </p:spPr>
        <p:txBody>
          <a:bodyPr anchorCtr="0" anchor="b" bIns="45700" lIns="45700" spcFirstLastPara="1" rIns="45700" wrap="square" tIns="45700">
            <a:normAutofit/>
          </a:bodyPr>
          <a:lstStyle>
            <a:lvl1pPr indent="-228600" lvl="0" marL="457200" algn="l">
              <a:lnSpc>
                <a:spcPct val="90000"/>
              </a:lnSpc>
              <a:spcBef>
                <a:spcPts val="4200"/>
              </a:spcBef>
              <a:spcAft>
                <a:spcPts val="0"/>
              </a:spcAft>
              <a:buClr>
                <a:srgbClr val="000000"/>
              </a:buClr>
              <a:buSzPts val="10200"/>
              <a:buFont typeface="Calibri"/>
              <a:buNone/>
              <a:defRPr b="1" sz="10200"/>
            </a:lvl1pPr>
            <a:lvl2pPr indent="-228600" lvl="1" marL="914400" algn="l">
              <a:lnSpc>
                <a:spcPct val="90000"/>
              </a:lnSpc>
              <a:spcBef>
                <a:spcPts val="4200"/>
              </a:spcBef>
              <a:spcAft>
                <a:spcPts val="0"/>
              </a:spcAft>
              <a:buClr>
                <a:srgbClr val="000000"/>
              </a:buClr>
              <a:buSzPts val="10200"/>
              <a:buFont typeface="Calibri"/>
              <a:buNone/>
              <a:defRPr b="1" sz="10200"/>
            </a:lvl2pPr>
            <a:lvl3pPr indent="-228600" lvl="2" marL="1371600" algn="l">
              <a:lnSpc>
                <a:spcPct val="90000"/>
              </a:lnSpc>
              <a:spcBef>
                <a:spcPts val="4200"/>
              </a:spcBef>
              <a:spcAft>
                <a:spcPts val="0"/>
              </a:spcAft>
              <a:buClr>
                <a:srgbClr val="000000"/>
              </a:buClr>
              <a:buSzPts val="10200"/>
              <a:buFont typeface="Calibri"/>
              <a:buNone/>
              <a:defRPr b="1" sz="10200"/>
            </a:lvl3pPr>
            <a:lvl4pPr indent="-228600" lvl="3" marL="1828800" algn="l">
              <a:lnSpc>
                <a:spcPct val="90000"/>
              </a:lnSpc>
              <a:spcBef>
                <a:spcPts val="4200"/>
              </a:spcBef>
              <a:spcAft>
                <a:spcPts val="0"/>
              </a:spcAft>
              <a:buClr>
                <a:srgbClr val="000000"/>
              </a:buClr>
              <a:buSzPts val="10200"/>
              <a:buFont typeface="Calibri"/>
              <a:buNone/>
              <a:defRPr b="1" sz="10200"/>
            </a:lvl4pPr>
            <a:lvl5pPr indent="-228600" lvl="4" marL="2286000" algn="l">
              <a:lnSpc>
                <a:spcPct val="90000"/>
              </a:lnSpc>
              <a:spcBef>
                <a:spcPts val="4200"/>
              </a:spcBef>
              <a:spcAft>
                <a:spcPts val="0"/>
              </a:spcAft>
              <a:buClr>
                <a:srgbClr val="000000"/>
              </a:buClr>
              <a:buSzPts val="10200"/>
              <a:buFont typeface="Calibri"/>
              <a:buNone/>
              <a:defRPr b="1" sz="10200"/>
            </a:lvl5pPr>
            <a:lvl6pPr indent="-342900" lvl="5" marL="2743200" algn="l">
              <a:lnSpc>
                <a:spcPct val="90000"/>
              </a:lnSpc>
              <a:spcBef>
                <a:spcPts val="4200"/>
              </a:spcBef>
              <a:spcAft>
                <a:spcPts val="0"/>
              </a:spcAft>
              <a:buClr>
                <a:srgbClr val="000000"/>
              </a:buClr>
              <a:buSzPts val="1800"/>
              <a:buChar char="•"/>
              <a:defRPr/>
            </a:lvl6pPr>
            <a:lvl7pPr indent="-342900" lvl="6" marL="3200400" algn="l">
              <a:lnSpc>
                <a:spcPct val="90000"/>
              </a:lnSpc>
              <a:spcBef>
                <a:spcPts val="4200"/>
              </a:spcBef>
              <a:spcAft>
                <a:spcPts val="0"/>
              </a:spcAft>
              <a:buClr>
                <a:srgbClr val="000000"/>
              </a:buClr>
              <a:buSzPts val="1800"/>
              <a:buChar char="•"/>
              <a:defRPr/>
            </a:lvl7pPr>
            <a:lvl8pPr indent="-342900" lvl="7" marL="3657600" algn="l">
              <a:lnSpc>
                <a:spcPct val="90000"/>
              </a:lnSpc>
              <a:spcBef>
                <a:spcPts val="4200"/>
              </a:spcBef>
              <a:spcAft>
                <a:spcPts val="0"/>
              </a:spcAft>
              <a:buClr>
                <a:srgbClr val="000000"/>
              </a:buClr>
              <a:buSzPts val="1800"/>
              <a:buChar char="•"/>
              <a:defRPr/>
            </a:lvl8pPr>
            <a:lvl9pPr indent="-342900" lvl="8" marL="4114800" algn="l">
              <a:lnSpc>
                <a:spcPct val="90000"/>
              </a:lnSpc>
              <a:spcBef>
                <a:spcPts val="4200"/>
              </a:spcBef>
              <a:spcAft>
                <a:spcPts val="0"/>
              </a:spcAft>
              <a:buClr>
                <a:srgbClr val="000000"/>
              </a:buClr>
              <a:buSzPts val="1800"/>
              <a:buChar char="•"/>
              <a:defRPr/>
            </a:lvl9pPr>
          </a:lstStyle>
          <a:p/>
        </p:txBody>
      </p:sp>
      <p:sp>
        <p:nvSpPr>
          <p:cNvPr id="64" name="Google Shape;64;p15"/>
          <p:cNvSpPr txBox="1"/>
          <p:nvPr>
            <p:ph idx="2" type="body"/>
          </p:nvPr>
        </p:nvSpPr>
        <p:spPr>
          <a:xfrm>
            <a:off x="22219922" y="8069581"/>
            <a:ext cx="18659481" cy="3954780"/>
          </a:xfrm>
          <a:prstGeom prst="rect">
            <a:avLst/>
          </a:prstGeom>
          <a:noFill/>
          <a:ln>
            <a:noFill/>
          </a:ln>
        </p:spPr>
        <p:txBody>
          <a:bodyPr anchorCtr="0" anchor="b" bIns="45700" lIns="45700" spcFirstLastPara="1" rIns="45700" wrap="square" tIns="45700">
            <a:normAutofit/>
          </a:bodyPr>
          <a:lstStyle>
            <a:lvl1pPr indent="-342900" lvl="0" marL="457200" algn="l">
              <a:lnSpc>
                <a:spcPct val="90000"/>
              </a:lnSpc>
              <a:spcBef>
                <a:spcPts val="4200"/>
              </a:spcBef>
              <a:spcAft>
                <a:spcPts val="0"/>
              </a:spcAft>
              <a:buClr>
                <a:srgbClr val="000000"/>
              </a:buClr>
              <a:buSzPts val="1800"/>
              <a:buChar char="•"/>
              <a:defRPr/>
            </a:lvl1pPr>
            <a:lvl2pPr indent="-342900" lvl="1" marL="914400" algn="l">
              <a:lnSpc>
                <a:spcPct val="90000"/>
              </a:lnSpc>
              <a:spcBef>
                <a:spcPts val="4200"/>
              </a:spcBef>
              <a:spcAft>
                <a:spcPts val="0"/>
              </a:spcAft>
              <a:buClr>
                <a:srgbClr val="000000"/>
              </a:buClr>
              <a:buSzPts val="1800"/>
              <a:buChar char="•"/>
              <a:defRPr/>
            </a:lvl2pPr>
            <a:lvl3pPr indent="-342900" lvl="2" marL="1371600" algn="l">
              <a:lnSpc>
                <a:spcPct val="90000"/>
              </a:lnSpc>
              <a:spcBef>
                <a:spcPts val="4200"/>
              </a:spcBef>
              <a:spcAft>
                <a:spcPts val="0"/>
              </a:spcAft>
              <a:buClr>
                <a:srgbClr val="000000"/>
              </a:buClr>
              <a:buSzPts val="1800"/>
              <a:buChar char="•"/>
              <a:defRPr/>
            </a:lvl3pPr>
            <a:lvl4pPr indent="-342900" lvl="3" marL="1828800" algn="l">
              <a:lnSpc>
                <a:spcPct val="90000"/>
              </a:lnSpc>
              <a:spcBef>
                <a:spcPts val="4200"/>
              </a:spcBef>
              <a:spcAft>
                <a:spcPts val="0"/>
              </a:spcAft>
              <a:buClr>
                <a:srgbClr val="000000"/>
              </a:buClr>
              <a:buSzPts val="1800"/>
              <a:buChar char="•"/>
              <a:defRPr/>
            </a:lvl4pPr>
            <a:lvl5pPr indent="-342900" lvl="4" marL="2286000" algn="l">
              <a:lnSpc>
                <a:spcPct val="90000"/>
              </a:lnSpc>
              <a:spcBef>
                <a:spcPts val="4200"/>
              </a:spcBef>
              <a:spcAft>
                <a:spcPts val="0"/>
              </a:spcAft>
              <a:buClr>
                <a:srgbClr val="000000"/>
              </a:buClr>
              <a:buSzPts val="1800"/>
              <a:buChar char="•"/>
              <a:defRPr/>
            </a:lvl5pPr>
            <a:lvl6pPr indent="-342900" lvl="5" marL="2743200" algn="l">
              <a:lnSpc>
                <a:spcPct val="90000"/>
              </a:lnSpc>
              <a:spcBef>
                <a:spcPts val="4200"/>
              </a:spcBef>
              <a:spcAft>
                <a:spcPts val="0"/>
              </a:spcAft>
              <a:buClr>
                <a:srgbClr val="000000"/>
              </a:buClr>
              <a:buSzPts val="1800"/>
              <a:buChar char="•"/>
              <a:defRPr/>
            </a:lvl6pPr>
            <a:lvl7pPr indent="-342900" lvl="6" marL="3200400" algn="l">
              <a:lnSpc>
                <a:spcPct val="90000"/>
              </a:lnSpc>
              <a:spcBef>
                <a:spcPts val="4200"/>
              </a:spcBef>
              <a:spcAft>
                <a:spcPts val="0"/>
              </a:spcAft>
              <a:buClr>
                <a:srgbClr val="000000"/>
              </a:buClr>
              <a:buSzPts val="1800"/>
              <a:buChar char="•"/>
              <a:defRPr/>
            </a:lvl7pPr>
            <a:lvl8pPr indent="-342900" lvl="7" marL="3657600" algn="l">
              <a:lnSpc>
                <a:spcPct val="90000"/>
              </a:lnSpc>
              <a:spcBef>
                <a:spcPts val="4200"/>
              </a:spcBef>
              <a:spcAft>
                <a:spcPts val="0"/>
              </a:spcAft>
              <a:buClr>
                <a:srgbClr val="000000"/>
              </a:buClr>
              <a:buSzPts val="1800"/>
              <a:buChar char="•"/>
              <a:defRPr/>
            </a:lvl8pPr>
            <a:lvl9pPr indent="-342900" lvl="8" marL="4114800" algn="l">
              <a:lnSpc>
                <a:spcPct val="90000"/>
              </a:lnSpc>
              <a:spcBef>
                <a:spcPts val="4200"/>
              </a:spcBef>
              <a:spcAft>
                <a:spcPts val="0"/>
              </a:spcAft>
              <a:buClr>
                <a:srgbClr val="000000"/>
              </a:buClr>
              <a:buSzPts val="1800"/>
              <a:buChar char="•"/>
              <a:defRPr/>
            </a:lvl9pPr>
          </a:lstStyle>
          <a:p/>
        </p:txBody>
      </p:sp>
      <p:sp>
        <p:nvSpPr>
          <p:cNvPr id="65" name="Google Shape;65;p15"/>
          <p:cNvSpPr txBox="1"/>
          <p:nvPr>
            <p:ph idx="12" type="sldNum"/>
          </p:nvPr>
        </p:nvSpPr>
        <p:spPr>
          <a:xfrm>
            <a:off x="40125861" y="30953720"/>
            <a:ext cx="747821" cy="866139"/>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2">
    <p:spTree>
      <p:nvGrpSpPr>
        <p:cNvPr id="66" name="Shape 66"/>
        <p:cNvGrpSpPr/>
        <p:nvPr/>
      </p:nvGrpSpPr>
      <p:grpSpPr>
        <a:xfrm>
          <a:off x="0" y="0"/>
          <a:ext cx="0" cy="0"/>
          <a:chOff x="0" y="0"/>
          <a:chExt cx="0" cy="0"/>
        </a:xfrm>
      </p:grpSpPr>
      <p:sp>
        <p:nvSpPr>
          <p:cNvPr id="67" name="Google Shape;67;p16"/>
          <p:cNvSpPr txBox="1"/>
          <p:nvPr>
            <p:ph type="title"/>
          </p:nvPr>
        </p:nvSpPr>
        <p:spPr>
          <a:xfrm>
            <a:off x="3017518" y="1752606"/>
            <a:ext cx="37856162" cy="6362705"/>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68" name="Google Shape;68;p16"/>
          <p:cNvSpPr txBox="1"/>
          <p:nvPr>
            <p:ph idx="12" type="sldNum"/>
          </p:nvPr>
        </p:nvSpPr>
        <p:spPr>
          <a:xfrm>
            <a:off x="40125861" y="30953720"/>
            <a:ext cx="747821" cy="866139"/>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2">
    <p:spTree>
      <p:nvGrpSpPr>
        <p:cNvPr id="69" name="Shape 69"/>
        <p:cNvGrpSpPr/>
        <p:nvPr/>
      </p:nvGrpSpPr>
      <p:grpSpPr>
        <a:xfrm>
          <a:off x="0" y="0"/>
          <a:ext cx="0" cy="0"/>
          <a:chOff x="0" y="0"/>
          <a:chExt cx="0" cy="0"/>
        </a:xfrm>
      </p:grpSpPr>
      <p:sp>
        <p:nvSpPr>
          <p:cNvPr id="70" name="Google Shape;70;p17"/>
          <p:cNvSpPr txBox="1"/>
          <p:nvPr>
            <p:ph idx="12" type="sldNum"/>
          </p:nvPr>
        </p:nvSpPr>
        <p:spPr>
          <a:xfrm>
            <a:off x="40125861" y="30953720"/>
            <a:ext cx="747821" cy="866139"/>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2">
    <p:spTree>
      <p:nvGrpSpPr>
        <p:cNvPr id="71" name="Shape 71"/>
        <p:cNvGrpSpPr/>
        <p:nvPr/>
      </p:nvGrpSpPr>
      <p:grpSpPr>
        <a:xfrm>
          <a:off x="0" y="0"/>
          <a:ext cx="0" cy="0"/>
          <a:chOff x="0" y="0"/>
          <a:chExt cx="0" cy="0"/>
        </a:xfrm>
      </p:grpSpPr>
      <p:sp>
        <p:nvSpPr>
          <p:cNvPr id="72" name="Google Shape;72;p18"/>
          <p:cNvSpPr txBox="1"/>
          <p:nvPr>
            <p:ph type="title"/>
          </p:nvPr>
        </p:nvSpPr>
        <p:spPr>
          <a:xfrm>
            <a:off x="3023236" y="2194560"/>
            <a:ext cx="14156057" cy="768096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000000"/>
              </a:buClr>
              <a:buSzPts val="13600"/>
              <a:buFont typeface="Calibri"/>
              <a:buNone/>
              <a:defRPr sz="136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73" name="Google Shape;73;p18"/>
          <p:cNvSpPr txBox="1"/>
          <p:nvPr>
            <p:ph idx="1" type="body"/>
          </p:nvPr>
        </p:nvSpPr>
        <p:spPr>
          <a:xfrm>
            <a:off x="18659476" y="4739647"/>
            <a:ext cx="22219922" cy="23393403"/>
          </a:xfrm>
          <a:prstGeom prst="rect">
            <a:avLst/>
          </a:prstGeom>
          <a:noFill/>
          <a:ln>
            <a:noFill/>
          </a:ln>
        </p:spPr>
        <p:txBody>
          <a:bodyPr anchorCtr="0" anchor="t" bIns="45700" lIns="45700" spcFirstLastPara="1" rIns="45700" wrap="square" tIns="45700">
            <a:normAutofit/>
          </a:bodyPr>
          <a:lstStyle>
            <a:lvl1pPr indent="-1092200" lvl="0" marL="457200" algn="l">
              <a:lnSpc>
                <a:spcPct val="90000"/>
              </a:lnSpc>
              <a:spcBef>
                <a:spcPts val="4200"/>
              </a:spcBef>
              <a:spcAft>
                <a:spcPts val="0"/>
              </a:spcAft>
              <a:buClr>
                <a:srgbClr val="000000"/>
              </a:buClr>
              <a:buSzPts val="13600"/>
              <a:buChar char="•"/>
              <a:defRPr sz="13600"/>
            </a:lvl1pPr>
            <a:lvl2pPr indent="-1092200" lvl="1" marL="914400" algn="l">
              <a:lnSpc>
                <a:spcPct val="90000"/>
              </a:lnSpc>
              <a:spcBef>
                <a:spcPts val="4200"/>
              </a:spcBef>
              <a:spcAft>
                <a:spcPts val="0"/>
              </a:spcAft>
              <a:buClr>
                <a:srgbClr val="000000"/>
              </a:buClr>
              <a:buSzPts val="13600"/>
              <a:buChar char="•"/>
              <a:defRPr sz="13600"/>
            </a:lvl2pPr>
            <a:lvl3pPr indent="-1092200" lvl="2" marL="1371600" algn="l">
              <a:lnSpc>
                <a:spcPct val="90000"/>
              </a:lnSpc>
              <a:spcBef>
                <a:spcPts val="4200"/>
              </a:spcBef>
              <a:spcAft>
                <a:spcPts val="0"/>
              </a:spcAft>
              <a:buClr>
                <a:srgbClr val="000000"/>
              </a:buClr>
              <a:buSzPts val="13600"/>
              <a:buChar char="•"/>
              <a:defRPr sz="13600"/>
            </a:lvl3pPr>
            <a:lvl4pPr indent="-1092200" lvl="3" marL="1828800" algn="l">
              <a:lnSpc>
                <a:spcPct val="90000"/>
              </a:lnSpc>
              <a:spcBef>
                <a:spcPts val="4200"/>
              </a:spcBef>
              <a:spcAft>
                <a:spcPts val="0"/>
              </a:spcAft>
              <a:buClr>
                <a:srgbClr val="000000"/>
              </a:buClr>
              <a:buSzPts val="13600"/>
              <a:buChar char="•"/>
              <a:defRPr sz="13600"/>
            </a:lvl4pPr>
            <a:lvl5pPr indent="-1092200" lvl="4" marL="2286000" algn="l">
              <a:lnSpc>
                <a:spcPct val="90000"/>
              </a:lnSpc>
              <a:spcBef>
                <a:spcPts val="4200"/>
              </a:spcBef>
              <a:spcAft>
                <a:spcPts val="0"/>
              </a:spcAft>
              <a:buClr>
                <a:srgbClr val="000000"/>
              </a:buClr>
              <a:buSzPts val="13600"/>
              <a:buChar char="•"/>
              <a:defRPr sz="13600"/>
            </a:lvl5pPr>
            <a:lvl6pPr indent="-342900" lvl="5" marL="2743200" algn="l">
              <a:lnSpc>
                <a:spcPct val="90000"/>
              </a:lnSpc>
              <a:spcBef>
                <a:spcPts val="4200"/>
              </a:spcBef>
              <a:spcAft>
                <a:spcPts val="0"/>
              </a:spcAft>
              <a:buClr>
                <a:srgbClr val="000000"/>
              </a:buClr>
              <a:buSzPts val="1800"/>
              <a:buChar char="•"/>
              <a:defRPr/>
            </a:lvl6pPr>
            <a:lvl7pPr indent="-342900" lvl="6" marL="3200400" algn="l">
              <a:lnSpc>
                <a:spcPct val="90000"/>
              </a:lnSpc>
              <a:spcBef>
                <a:spcPts val="4200"/>
              </a:spcBef>
              <a:spcAft>
                <a:spcPts val="0"/>
              </a:spcAft>
              <a:buClr>
                <a:srgbClr val="000000"/>
              </a:buClr>
              <a:buSzPts val="1800"/>
              <a:buChar char="•"/>
              <a:defRPr/>
            </a:lvl7pPr>
            <a:lvl8pPr indent="-342900" lvl="7" marL="3657600" algn="l">
              <a:lnSpc>
                <a:spcPct val="90000"/>
              </a:lnSpc>
              <a:spcBef>
                <a:spcPts val="4200"/>
              </a:spcBef>
              <a:spcAft>
                <a:spcPts val="0"/>
              </a:spcAft>
              <a:buClr>
                <a:srgbClr val="000000"/>
              </a:buClr>
              <a:buSzPts val="1800"/>
              <a:buChar char="•"/>
              <a:defRPr/>
            </a:lvl8pPr>
            <a:lvl9pPr indent="-342900" lvl="8" marL="4114800" algn="l">
              <a:lnSpc>
                <a:spcPct val="90000"/>
              </a:lnSpc>
              <a:spcBef>
                <a:spcPts val="4200"/>
              </a:spcBef>
              <a:spcAft>
                <a:spcPts val="0"/>
              </a:spcAft>
              <a:buClr>
                <a:srgbClr val="000000"/>
              </a:buClr>
              <a:buSzPts val="1800"/>
              <a:buChar char="•"/>
              <a:defRPr/>
            </a:lvl9pPr>
          </a:lstStyle>
          <a:p/>
        </p:txBody>
      </p:sp>
      <p:sp>
        <p:nvSpPr>
          <p:cNvPr id="74" name="Google Shape;74;p18"/>
          <p:cNvSpPr txBox="1"/>
          <p:nvPr>
            <p:ph idx="2" type="body"/>
          </p:nvPr>
        </p:nvSpPr>
        <p:spPr>
          <a:xfrm>
            <a:off x="3023236" y="9875519"/>
            <a:ext cx="14156057" cy="1829562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4200"/>
              </a:spcBef>
              <a:spcAft>
                <a:spcPts val="0"/>
              </a:spcAft>
              <a:buClr>
                <a:srgbClr val="000000"/>
              </a:buClr>
              <a:buSzPts val="1800"/>
              <a:buChar char="•"/>
              <a:defRPr/>
            </a:lvl1pPr>
            <a:lvl2pPr indent="-342900" lvl="1" marL="914400" algn="l">
              <a:lnSpc>
                <a:spcPct val="90000"/>
              </a:lnSpc>
              <a:spcBef>
                <a:spcPts val="4200"/>
              </a:spcBef>
              <a:spcAft>
                <a:spcPts val="0"/>
              </a:spcAft>
              <a:buClr>
                <a:srgbClr val="000000"/>
              </a:buClr>
              <a:buSzPts val="1800"/>
              <a:buChar char="•"/>
              <a:defRPr/>
            </a:lvl2pPr>
            <a:lvl3pPr indent="-342900" lvl="2" marL="1371600" algn="l">
              <a:lnSpc>
                <a:spcPct val="90000"/>
              </a:lnSpc>
              <a:spcBef>
                <a:spcPts val="4200"/>
              </a:spcBef>
              <a:spcAft>
                <a:spcPts val="0"/>
              </a:spcAft>
              <a:buClr>
                <a:srgbClr val="000000"/>
              </a:buClr>
              <a:buSzPts val="1800"/>
              <a:buChar char="•"/>
              <a:defRPr/>
            </a:lvl3pPr>
            <a:lvl4pPr indent="-342900" lvl="3" marL="1828800" algn="l">
              <a:lnSpc>
                <a:spcPct val="90000"/>
              </a:lnSpc>
              <a:spcBef>
                <a:spcPts val="4200"/>
              </a:spcBef>
              <a:spcAft>
                <a:spcPts val="0"/>
              </a:spcAft>
              <a:buClr>
                <a:srgbClr val="000000"/>
              </a:buClr>
              <a:buSzPts val="1800"/>
              <a:buChar char="•"/>
              <a:defRPr/>
            </a:lvl4pPr>
            <a:lvl5pPr indent="-342900" lvl="4" marL="2286000" algn="l">
              <a:lnSpc>
                <a:spcPct val="90000"/>
              </a:lnSpc>
              <a:spcBef>
                <a:spcPts val="4200"/>
              </a:spcBef>
              <a:spcAft>
                <a:spcPts val="0"/>
              </a:spcAft>
              <a:buClr>
                <a:srgbClr val="000000"/>
              </a:buClr>
              <a:buSzPts val="1800"/>
              <a:buChar char="•"/>
              <a:defRPr/>
            </a:lvl5pPr>
            <a:lvl6pPr indent="-342900" lvl="5" marL="2743200" algn="l">
              <a:lnSpc>
                <a:spcPct val="90000"/>
              </a:lnSpc>
              <a:spcBef>
                <a:spcPts val="4200"/>
              </a:spcBef>
              <a:spcAft>
                <a:spcPts val="0"/>
              </a:spcAft>
              <a:buClr>
                <a:srgbClr val="000000"/>
              </a:buClr>
              <a:buSzPts val="1800"/>
              <a:buChar char="•"/>
              <a:defRPr/>
            </a:lvl6pPr>
            <a:lvl7pPr indent="-342900" lvl="6" marL="3200400" algn="l">
              <a:lnSpc>
                <a:spcPct val="90000"/>
              </a:lnSpc>
              <a:spcBef>
                <a:spcPts val="4200"/>
              </a:spcBef>
              <a:spcAft>
                <a:spcPts val="0"/>
              </a:spcAft>
              <a:buClr>
                <a:srgbClr val="000000"/>
              </a:buClr>
              <a:buSzPts val="1800"/>
              <a:buChar char="•"/>
              <a:defRPr/>
            </a:lvl7pPr>
            <a:lvl8pPr indent="-342900" lvl="7" marL="3657600" algn="l">
              <a:lnSpc>
                <a:spcPct val="90000"/>
              </a:lnSpc>
              <a:spcBef>
                <a:spcPts val="4200"/>
              </a:spcBef>
              <a:spcAft>
                <a:spcPts val="0"/>
              </a:spcAft>
              <a:buClr>
                <a:srgbClr val="000000"/>
              </a:buClr>
              <a:buSzPts val="1800"/>
              <a:buChar char="•"/>
              <a:defRPr/>
            </a:lvl8pPr>
            <a:lvl9pPr indent="-342900" lvl="8" marL="4114800" algn="l">
              <a:lnSpc>
                <a:spcPct val="90000"/>
              </a:lnSpc>
              <a:spcBef>
                <a:spcPts val="4200"/>
              </a:spcBef>
              <a:spcAft>
                <a:spcPts val="0"/>
              </a:spcAft>
              <a:buClr>
                <a:srgbClr val="000000"/>
              </a:buClr>
              <a:buSzPts val="1800"/>
              <a:buChar char="•"/>
              <a:defRPr/>
            </a:lvl9pPr>
          </a:lstStyle>
          <a:p/>
        </p:txBody>
      </p:sp>
      <p:sp>
        <p:nvSpPr>
          <p:cNvPr id="75" name="Google Shape;75;p18"/>
          <p:cNvSpPr txBox="1"/>
          <p:nvPr>
            <p:ph idx="12" type="sldNum"/>
          </p:nvPr>
        </p:nvSpPr>
        <p:spPr>
          <a:xfrm>
            <a:off x="40125861" y="30953720"/>
            <a:ext cx="747821" cy="866139"/>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2">
    <p:spTree>
      <p:nvGrpSpPr>
        <p:cNvPr id="76" name="Shape 76"/>
        <p:cNvGrpSpPr/>
        <p:nvPr/>
      </p:nvGrpSpPr>
      <p:grpSpPr>
        <a:xfrm>
          <a:off x="0" y="0"/>
          <a:ext cx="0" cy="0"/>
          <a:chOff x="0" y="0"/>
          <a:chExt cx="0" cy="0"/>
        </a:xfrm>
      </p:grpSpPr>
      <p:sp>
        <p:nvSpPr>
          <p:cNvPr id="77" name="Google Shape;77;p19"/>
          <p:cNvSpPr txBox="1"/>
          <p:nvPr>
            <p:ph type="title"/>
          </p:nvPr>
        </p:nvSpPr>
        <p:spPr>
          <a:xfrm>
            <a:off x="3023236" y="2194560"/>
            <a:ext cx="14156057" cy="768096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000000"/>
              </a:buClr>
              <a:buSzPts val="13600"/>
              <a:buFont typeface="Calibri"/>
              <a:buNone/>
              <a:defRPr sz="136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78" name="Google Shape;78;p19"/>
          <p:cNvSpPr/>
          <p:nvPr>
            <p:ph idx="2" type="pic"/>
          </p:nvPr>
        </p:nvSpPr>
        <p:spPr>
          <a:xfrm>
            <a:off x="18659476" y="4739647"/>
            <a:ext cx="22219922" cy="23393403"/>
          </a:xfrm>
          <a:prstGeom prst="rect">
            <a:avLst/>
          </a:prstGeom>
          <a:noFill/>
          <a:ln>
            <a:noFill/>
          </a:ln>
        </p:spPr>
      </p:sp>
      <p:sp>
        <p:nvSpPr>
          <p:cNvPr id="79" name="Google Shape;79;p19"/>
          <p:cNvSpPr txBox="1"/>
          <p:nvPr>
            <p:ph idx="1" type="body"/>
          </p:nvPr>
        </p:nvSpPr>
        <p:spPr>
          <a:xfrm>
            <a:off x="3023236" y="9875518"/>
            <a:ext cx="14156057" cy="18295623"/>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4200"/>
              </a:spcBef>
              <a:spcAft>
                <a:spcPts val="0"/>
              </a:spcAft>
              <a:buClr>
                <a:srgbClr val="000000"/>
              </a:buClr>
              <a:buSzPts val="6700"/>
              <a:buFont typeface="Calibri"/>
              <a:buNone/>
              <a:defRPr sz="6700"/>
            </a:lvl1pPr>
            <a:lvl2pPr indent="-228600" lvl="1" marL="914400" algn="l">
              <a:lnSpc>
                <a:spcPct val="90000"/>
              </a:lnSpc>
              <a:spcBef>
                <a:spcPts val="4200"/>
              </a:spcBef>
              <a:spcAft>
                <a:spcPts val="0"/>
              </a:spcAft>
              <a:buClr>
                <a:srgbClr val="000000"/>
              </a:buClr>
              <a:buSzPts val="6700"/>
              <a:buFont typeface="Calibri"/>
              <a:buNone/>
              <a:defRPr sz="6700"/>
            </a:lvl2pPr>
            <a:lvl3pPr indent="-228600" lvl="2" marL="1371600" algn="l">
              <a:lnSpc>
                <a:spcPct val="90000"/>
              </a:lnSpc>
              <a:spcBef>
                <a:spcPts val="4200"/>
              </a:spcBef>
              <a:spcAft>
                <a:spcPts val="0"/>
              </a:spcAft>
              <a:buClr>
                <a:srgbClr val="000000"/>
              </a:buClr>
              <a:buSzPts val="6700"/>
              <a:buFont typeface="Calibri"/>
              <a:buNone/>
              <a:defRPr sz="6700"/>
            </a:lvl3pPr>
            <a:lvl4pPr indent="-228600" lvl="3" marL="1828800" algn="l">
              <a:lnSpc>
                <a:spcPct val="90000"/>
              </a:lnSpc>
              <a:spcBef>
                <a:spcPts val="4200"/>
              </a:spcBef>
              <a:spcAft>
                <a:spcPts val="0"/>
              </a:spcAft>
              <a:buClr>
                <a:srgbClr val="000000"/>
              </a:buClr>
              <a:buSzPts val="6700"/>
              <a:buFont typeface="Calibri"/>
              <a:buNone/>
              <a:defRPr sz="6700"/>
            </a:lvl4pPr>
            <a:lvl5pPr indent="-228600" lvl="4" marL="2286000" algn="l">
              <a:lnSpc>
                <a:spcPct val="90000"/>
              </a:lnSpc>
              <a:spcBef>
                <a:spcPts val="4200"/>
              </a:spcBef>
              <a:spcAft>
                <a:spcPts val="0"/>
              </a:spcAft>
              <a:buClr>
                <a:srgbClr val="000000"/>
              </a:buClr>
              <a:buSzPts val="6700"/>
              <a:buFont typeface="Calibri"/>
              <a:buNone/>
              <a:defRPr sz="6700"/>
            </a:lvl5pPr>
            <a:lvl6pPr indent="-342900" lvl="5" marL="2743200" algn="l">
              <a:lnSpc>
                <a:spcPct val="90000"/>
              </a:lnSpc>
              <a:spcBef>
                <a:spcPts val="4200"/>
              </a:spcBef>
              <a:spcAft>
                <a:spcPts val="0"/>
              </a:spcAft>
              <a:buClr>
                <a:srgbClr val="000000"/>
              </a:buClr>
              <a:buSzPts val="1800"/>
              <a:buChar char="•"/>
              <a:defRPr/>
            </a:lvl6pPr>
            <a:lvl7pPr indent="-342900" lvl="6" marL="3200400" algn="l">
              <a:lnSpc>
                <a:spcPct val="90000"/>
              </a:lnSpc>
              <a:spcBef>
                <a:spcPts val="4200"/>
              </a:spcBef>
              <a:spcAft>
                <a:spcPts val="0"/>
              </a:spcAft>
              <a:buClr>
                <a:srgbClr val="000000"/>
              </a:buClr>
              <a:buSzPts val="1800"/>
              <a:buChar char="•"/>
              <a:defRPr/>
            </a:lvl7pPr>
            <a:lvl8pPr indent="-342900" lvl="7" marL="3657600" algn="l">
              <a:lnSpc>
                <a:spcPct val="90000"/>
              </a:lnSpc>
              <a:spcBef>
                <a:spcPts val="4200"/>
              </a:spcBef>
              <a:spcAft>
                <a:spcPts val="0"/>
              </a:spcAft>
              <a:buClr>
                <a:srgbClr val="000000"/>
              </a:buClr>
              <a:buSzPts val="1800"/>
              <a:buChar char="•"/>
              <a:defRPr/>
            </a:lvl8pPr>
            <a:lvl9pPr indent="-342900" lvl="8" marL="4114800" algn="l">
              <a:lnSpc>
                <a:spcPct val="90000"/>
              </a:lnSpc>
              <a:spcBef>
                <a:spcPts val="4200"/>
              </a:spcBef>
              <a:spcAft>
                <a:spcPts val="0"/>
              </a:spcAft>
              <a:buClr>
                <a:srgbClr val="000000"/>
              </a:buClr>
              <a:buSzPts val="1800"/>
              <a:buChar char="•"/>
              <a:defRPr/>
            </a:lvl9pPr>
          </a:lstStyle>
          <a:p/>
        </p:txBody>
      </p:sp>
      <p:sp>
        <p:nvSpPr>
          <p:cNvPr id="80" name="Google Shape;80;p19"/>
          <p:cNvSpPr txBox="1"/>
          <p:nvPr>
            <p:ph idx="12" type="sldNum"/>
          </p:nvPr>
        </p:nvSpPr>
        <p:spPr>
          <a:xfrm>
            <a:off x="40125861" y="30953720"/>
            <a:ext cx="747821" cy="866139"/>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2">
    <p:bg>
      <p:bgPr>
        <a:solidFill>
          <a:srgbClr val="003062"/>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3291840" y="10226041"/>
            <a:ext cx="37307522" cy="7056122"/>
          </a:xfrm>
          <a:prstGeom prst="rect">
            <a:avLst/>
          </a:prstGeom>
          <a:noFill/>
          <a:ln>
            <a:noFill/>
          </a:ln>
        </p:spPr>
        <p:txBody>
          <a:bodyPr anchorCtr="0" anchor="ctr" bIns="219450" lIns="219450" spcFirstLastPara="1" rIns="219450" wrap="square" tIns="219450">
            <a:normAutofit/>
          </a:bodyPr>
          <a:lstStyle>
            <a:lvl1pPr lvl="0" algn="l">
              <a:lnSpc>
                <a:spcPct val="100000"/>
              </a:lnSpc>
              <a:spcBef>
                <a:spcPts val="0"/>
              </a:spcBef>
              <a:spcAft>
                <a:spcPts val="0"/>
              </a:spcAft>
              <a:buClr>
                <a:srgbClr val="2C365E"/>
              </a:buClr>
              <a:buSzPts val="10200"/>
              <a:buFont typeface="Arial"/>
              <a:buNone/>
              <a:defRPr sz="10200">
                <a:solidFill>
                  <a:srgbClr val="2C365E"/>
                </a:solidFill>
                <a:latin typeface="Arial"/>
                <a:ea typeface="Arial"/>
                <a:cs typeface="Arial"/>
                <a:sym typeface="Aria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83" name="Google Shape;83;p20"/>
          <p:cNvSpPr txBox="1"/>
          <p:nvPr>
            <p:ph idx="1" type="body"/>
          </p:nvPr>
        </p:nvSpPr>
        <p:spPr>
          <a:xfrm>
            <a:off x="6583680" y="18653760"/>
            <a:ext cx="30723843" cy="8412482"/>
          </a:xfrm>
          <a:prstGeom prst="rect">
            <a:avLst/>
          </a:prstGeom>
          <a:noFill/>
          <a:ln>
            <a:noFill/>
          </a:ln>
        </p:spPr>
        <p:txBody>
          <a:bodyPr anchorCtr="0" anchor="t" bIns="219450" lIns="219450" spcFirstLastPara="1" rIns="219450" wrap="square" tIns="219450">
            <a:normAutofit/>
          </a:bodyPr>
          <a:lstStyle>
            <a:lvl1pPr indent="-228600" lvl="0" marL="457200" algn="ctr">
              <a:lnSpc>
                <a:spcPct val="100000"/>
              </a:lnSpc>
              <a:spcBef>
                <a:spcPts val="3200"/>
              </a:spcBef>
              <a:spcAft>
                <a:spcPts val="0"/>
              </a:spcAft>
              <a:buClr>
                <a:srgbClr val="888888"/>
              </a:buClr>
              <a:buSzPts val="13600"/>
              <a:buFont typeface="Calibri"/>
              <a:buNone/>
              <a:defRPr sz="13600">
                <a:solidFill>
                  <a:srgbClr val="888888"/>
                </a:solidFill>
              </a:defRPr>
            </a:lvl1pPr>
            <a:lvl2pPr indent="-228600" lvl="1" marL="914400" algn="ctr">
              <a:lnSpc>
                <a:spcPct val="100000"/>
              </a:lnSpc>
              <a:spcBef>
                <a:spcPts val="3200"/>
              </a:spcBef>
              <a:spcAft>
                <a:spcPts val="0"/>
              </a:spcAft>
              <a:buClr>
                <a:srgbClr val="888888"/>
              </a:buClr>
              <a:buSzPts val="13600"/>
              <a:buFont typeface="Calibri"/>
              <a:buNone/>
              <a:defRPr sz="13600">
                <a:solidFill>
                  <a:srgbClr val="888888"/>
                </a:solidFill>
              </a:defRPr>
            </a:lvl2pPr>
            <a:lvl3pPr indent="-228600" lvl="2" marL="1371600" algn="ctr">
              <a:lnSpc>
                <a:spcPct val="100000"/>
              </a:lnSpc>
              <a:spcBef>
                <a:spcPts val="3200"/>
              </a:spcBef>
              <a:spcAft>
                <a:spcPts val="0"/>
              </a:spcAft>
              <a:buClr>
                <a:srgbClr val="888888"/>
              </a:buClr>
              <a:buSzPts val="13600"/>
              <a:buFont typeface="Calibri"/>
              <a:buNone/>
              <a:defRPr sz="13600">
                <a:solidFill>
                  <a:srgbClr val="888888"/>
                </a:solidFill>
              </a:defRPr>
            </a:lvl3pPr>
            <a:lvl4pPr indent="-228600" lvl="3" marL="1828800" algn="ctr">
              <a:lnSpc>
                <a:spcPct val="100000"/>
              </a:lnSpc>
              <a:spcBef>
                <a:spcPts val="3200"/>
              </a:spcBef>
              <a:spcAft>
                <a:spcPts val="0"/>
              </a:spcAft>
              <a:buClr>
                <a:srgbClr val="888888"/>
              </a:buClr>
              <a:buSzPts val="13600"/>
              <a:buFont typeface="Calibri"/>
              <a:buNone/>
              <a:defRPr sz="13600">
                <a:solidFill>
                  <a:srgbClr val="888888"/>
                </a:solidFill>
              </a:defRPr>
            </a:lvl4pPr>
            <a:lvl5pPr indent="-228600" lvl="4" marL="2286000" algn="ctr">
              <a:lnSpc>
                <a:spcPct val="100000"/>
              </a:lnSpc>
              <a:spcBef>
                <a:spcPts val="3200"/>
              </a:spcBef>
              <a:spcAft>
                <a:spcPts val="0"/>
              </a:spcAft>
              <a:buClr>
                <a:srgbClr val="888888"/>
              </a:buClr>
              <a:buSzPts val="13600"/>
              <a:buFont typeface="Calibri"/>
              <a:buNone/>
              <a:defRPr sz="13600">
                <a:solidFill>
                  <a:srgbClr val="888888"/>
                </a:solidFill>
              </a:defRPr>
            </a:lvl5pPr>
            <a:lvl6pPr indent="-342900" lvl="5" marL="2743200" algn="l">
              <a:lnSpc>
                <a:spcPct val="90000"/>
              </a:lnSpc>
              <a:spcBef>
                <a:spcPts val="4200"/>
              </a:spcBef>
              <a:spcAft>
                <a:spcPts val="0"/>
              </a:spcAft>
              <a:buClr>
                <a:srgbClr val="000000"/>
              </a:buClr>
              <a:buSzPts val="1800"/>
              <a:buChar char="•"/>
              <a:defRPr/>
            </a:lvl6pPr>
            <a:lvl7pPr indent="-342900" lvl="6" marL="3200400" algn="l">
              <a:lnSpc>
                <a:spcPct val="90000"/>
              </a:lnSpc>
              <a:spcBef>
                <a:spcPts val="4200"/>
              </a:spcBef>
              <a:spcAft>
                <a:spcPts val="0"/>
              </a:spcAft>
              <a:buClr>
                <a:srgbClr val="000000"/>
              </a:buClr>
              <a:buSzPts val="1800"/>
              <a:buChar char="•"/>
              <a:defRPr/>
            </a:lvl7pPr>
            <a:lvl8pPr indent="-342900" lvl="7" marL="3657600" algn="l">
              <a:lnSpc>
                <a:spcPct val="90000"/>
              </a:lnSpc>
              <a:spcBef>
                <a:spcPts val="4200"/>
              </a:spcBef>
              <a:spcAft>
                <a:spcPts val="0"/>
              </a:spcAft>
              <a:buClr>
                <a:srgbClr val="000000"/>
              </a:buClr>
              <a:buSzPts val="1800"/>
              <a:buChar char="•"/>
              <a:defRPr/>
            </a:lvl8pPr>
            <a:lvl9pPr indent="-342900" lvl="8" marL="4114800" algn="l">
              <a:lnSpc>
                <a:spcPct val="90000"/>
              </a:lnSpc>
              <a:spcBef>
                <a:spcPts val="4200"/>
              </a:spcBef>
              <a:spcAft>
                <a:spcPts val="0"/>
              </a:spcAft>
              <a:buClr>
                <a:srgbClr val="000000"/>
              </a:buClr>
              <a:buSzPts val="1800"/>
              <a:buChar char="•"/>
              <a:defRPr/>
            </a:lvl9pPr>
          </a:lstStyle>
          <a:p/>
        </p:txBody>
      </p:sp>
      <p:sp>
        <p:nvSpPr>
          <p:cNvPr id="84" name="Google Shape;84;p20"/>
          <p:cNvSpPr txBox="1"/>
          <p:nvPr>
            <p:ph idx="12" type="sldNum"/>
          </p:nvPr>
        </p:nvSpPr>
        <p:spPr>
          <a:xfrm>
            <a:off x="40588472" y="30767276"/>
            <a:ext cx="1108169" cy="1239013"/>
          </a:xfrm>
          <a:prstGeom prst="rect">
            <a:avLst/>
          </a:prstGeom>
          <a:noFill/>
          <a:ln>
            <a:noFill/>
          </a:ln>
        </p:spPr>
        <p:txBody>
          <a:bodyPr anchorCtr="0" anchor="ctr" bIns="219450" lIns="219450" spcFirstLastPara="1" rIns="219450" wrap="square" tIns="219450">
            <a:spAutoFit/>
          </a:bodyPr>
          <a:lstStyle>
            <a:lvl1pPr indent="0" lvl="0" marL="0" marR="0" algn="r">
              <a:lnSpc>
                <a:spcPct val="100000"/>
              </a:lnSpc>
              <a:spcBef>
                <a:spcPts val="0"/>
              </a:spcBef>
              <a:spcAft>
                <a:spcPts val="0"/>
              </a:spcAft>
              <a:buClr>
                <a:srgbClr val="888888"/>
              </a:buClr>
              <a:buSzPts val="5100"/>
              <a:buFont typeface="Calibri"/>
              <a:buNone/>
              <a:defRPr sz="5100"/>
            </a:lvl1pPr>
            <a:lvl2pPr indent="0" lvl="1" marL="0" marR="0" algn="r">
              <a:lnSpc>
                <a:spcPct val="100000"/>
              </a:lnSpc>
              <a:spcBef>
                <a:spcPts val="0"/>
              </a:spcBef>
              <a:spcAft>
                <a:spcPts val="0"/>
              </a:spcAft>
              <a:buClr>
                <a:srgbClr val="888888"/>
              </a:buClr>
              <a:buSzPts val="5100"/>
              <a:buFont typeface="Calibri"/>
              <a:buNone/>
              <a:defRPr sz="5100"/>
            </a:lvl2pPr>
            <a:lvl3pPr indent="0" lvl="2" marL="0" marR="0" algn="r">
              <a:lnSpc>
                <a:spcPct val="100000"/>
              </a:lnSpc>
              <a:spcBef>
                <a:spcPts val="0"/>
              </a:spcBef>
              <a:spcAft>
                <a:spcPts val="0"/>
              </a:spcAft>
              <a:buClr>
                <a:srgbClr val="888888"/>
              </a:buClr>
              <a:buSzPts val="5100"/>
              <a:buFont typeface="Calibri"/>
              <a:buNone/>
              <a:defRPr sz="5100"/>
            </a:lvl3pPr>
            <a:lvl4pPr indent="0" lvl="3" marL="0" marR="0" algn="r">
              <a:lnSpc>
                <a:spcPct val="100000"/>
              </a:lnSpc>
              <a:spcBef>
                <a:spcPts val="0"/>
              </a:spcBef>
              <a:spcAft>
                <a:spcPts val="0"/>
              </a:spcAft>
              <a:buClr>
                <a:srgbClr val="888888"/>
              </a:buClr>
              <a:buSzPts val="5100"/>
              <a:buFont typeface="Calibri"/>
              <a:buNone/>
              <a:defRPr sz="5100"/>
            </a:lvl4pPr>
            <a:lvl5pPr indent="0" lvl="4" marL="0" marR="0" algn="r">
              <a:lnSpc>
                <a:spcPct val="100000"/>
              </a:lnSpc>
              <a:spcBef>
                <a:spcPts val="0"/>
              </a:spcBef>
              <a:spcAft>
                <a:spcPts val="0"/>
              </a:spcAft>
              <a:buClr>
                <a:srgbClr val="888888"/>
              </a:buClr>
              <a:buSzPts val="5100"/>
              <a:buFont typeface="Calibri"/>
              <a:buNone/>
              <a:defRPr sz="5100"/>
            </a:lvl5pPr>
            <a:lvl6pPr indent="0" lvl="5" marL="0" marR="0" algn="r">
              <a:lnSpc>
                <a:spcPct val="100000"/>
              </a:lnSpc>
              <a:spcBef>
                <a:spcPts val="0"/>
              </a:spcBef>
              <a:spcAft>
                <a:spcPts val="0"/>
              </a:spcAft>
              <a:buClr>
                <a:srgbClr val="888888"/>
              </a:buClr>
              <a:buSzPts val="5100"/>
              <a:buFont typeface="Calibri"/>
              <a:buNone/>
              <a:defRPr sz="5100"/>
            </a:lvl6pPr>
            <a:lvl7pPr indent="0" lvl="6" marL="0" marR="0" algn="r">
              <a:lnSpc>
                <a:spcPct val="100000"/>
              </a:lnSpc>
              <a:spcBef>
                <a:spcPts val="0"/>
              </a:spcBef>
              <a:spcAft>
                <a:spcPts val="0"/>
              </a:spcAft>
              <a:buClr>
                <a:srgbClr val="888888"/>
              </a:buClr>
              <a:buSzPts val="5100"/>
              <a:buFont typeface="Calibri"/>
              <a:buNone/>
              <a:defRPr sz="5100"/>
            </a:lvl7pPr>
            <a:lvl8pPr indent="0" lvl="7" marL="0" marR="0" algn="r">
              <a:lnSpc>
                <a:spcPct val="100000"/>
              </a:lnSpc>
              <a:spcBef>
                <a:spcPts val="0"/>
              </a:spcBef>
              <a:spcAft>
                <a:spcPts val="0"/>
              </a:spcAft>
              <a:buClr>
                <a:srgbClr val="888888"/>
              </a:buClr>
              <a:buSzPts val="5100"/>
              <a:buFont typeface="Calibri"/>
              <a:buNone/>
              <a:defRPr sz="5100"/>
            </a:lvl8pPr>
            <a:lvl9pPr indent="0" lvl="8" marL="0" marR="0" algn="r">
              <a:lnSpc>
                <a:spcPct val="100000"/>
              </a:lnSpc>
              <a:spcBef>
                <a:spcPts val="0"/>
              </a:spcBef>
              <a:spcAft>
                <a:spcPts val="0"/>
              </a:spcAft>
              <a:buClr>
                <a:srgbClr val="888888"/>
              </a:buClr>
              <a:buSzPts val="5100"/>
              <a:buFont typeface="Calibri"/>
              <a:buNone/>
              <a:defRPr sz="5100"/>
            </a:lvl9pPr>
          </a:lstStyle>
          <a:p>
            <a:pPr indent="0" lvl="0" marL="0" rtl="0" algn="r">
              <a:spcBef>
                <a:spcPts val="0"/>
              </a:spcBef>
              <a:spcAft>
                <a:spcPts val="0"/>
              </a:spcAft>
              <a:buNone/>
            </a:pPr>
            <a:fld id="{00000000-1234-1234-1234-123412341234}" type="slidenum">
              <a:rPr lang="en-US"/>
              <a:t>‹#›</a:t>
            </a:fld>
            <a:endParaRPr sz="50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017518" y="1752606"/>
            <a:ext cx="37856162" cy="6362705"/>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5" name="Google Shape;15;p3"/>
          <p:cNvSpPr txBox="1"/>
          <p:nvPr>
            <p:ph idx="1" type="body"/>
          </p:nvPr>
        </p:nvSpPr>
        <p:spPr>
          <a:xfrm>
            <a:off x="3017518" y="8763000"/>
            <a:ext cx="37856162" cy="2088642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4200"/>
              </a:spcBef>
              <a:spcAft>
                <a:spcPts val="0"/>
              </a:spcAft>
              <a:buClr>
                <a:srgbClr val="000000"/>
              </a:buClr>
              <a:buSzPts val="1800"/>
              <a:buChar char="•"/>
              <a:defRPr/>
            </a:lvl1pPr>
            <a:lvl2pPr indent="-342900" lvl="1" marL="914400" algn="l">
              <a:lnSpc>
                <a:spcPct val="90000"/>
              </a:lnSpc>
              <a:spcBef>
                <a:spcPts val="4200"/>
              </a:spcBef>
              <a:spcAft>
                <a:spcPts val="0"/>
              </a:spcAft>
              <a:buClr>
                <a:srgbClr val="000000"/>
              </a:buClr>
              <a:buSzPts val="1800"/>
              <a:buChar char="•"/>
              <a:defRPr/>
            </a:lvl2pPr>
            <a:lvl3pPr indent="-342900" lvl="2" marL="1371600" algn="l">
              <a:lnSpc>
                <a:spcPct val="90000"/>
              </a:lnSpc>
              <a:spcBef>
                <a:spcPts val="4200"/>
              </a:spcBef>
              <a:spcAft>
                <a:spcPts val="0"/>
              </a:spcAft>
              <a:buClr>
                <a:srgbClr val="000000"/>
              </a:buClr>
              <a:buSzPts val="1800"/>
              <a:buChar char="•"/>
              <a:defRPr/>
            </a:lvl3pPr>
            <a:lvl4pPr indent="-342900" lvl="3" marL="1828800" algn="l">
              <a:lnSpc>
                <a:spcPct val="90000"/>
              </a:lnSpc>
              <a:spcBef>
                <a:spcPts val="4200"/>
              </a:spcBef>
              <a:spcAft>
                <a:spcPts val="0"/>
              </a:spcAft>
              <a:buClr>
                <a:srgbClr val="000000"/>
              </a:buClr>
              <a:buSzPts val="1800"/>
              <a:buChar char="•"/>
              <a:defRPr/>
            </a:lvl4pPr>
            <a:lvl5pPr indent="-342900" lvl="4" marL="2286000" algn="l">
              <a:lnSpc>
                <a:spcPct val="90000"/>
              </a:lnSpc>
              <a:spcBef>
                <a:spcPts val="4200"/>
              </a:spcBef>
              <a:spcAft>
                <a:spcPts val="0"/>
              </a:spcAft>
              <a:buClr>
                <a:srgbClr val="000000"/>
              </a:buClr>
              <a:buSzPts val="1800"/>
              <a:buChar char="•"/>
              <a:defRPr/>
            </a:lvl5pPr>
            <a:lvl6pPr indent="-342900" lvl="5" marL="2743200" algn="l">
              <a:lnSpc>
                <a:spcPct val="90000"/>
              </a:lnSpc>
              <a:spcBef>
                <a:spcPts val="4200"/>
              </a:spcBef>
              <a:spcAft>
                <a:spcPts val="0"/>
              </a:spcAft>
              <a:buClr>
                <a:srgbClr val="000000"/>
              </a:buClr>
              <a:buSzPts val="1800"/>
              <a:buChar char="•"/>
              <a:defRPr/>
            </a:lvl6pPr>
            <a:lvl7pPr indent="-342900" lvl="6" marL="3200400" algn="l">
              <a:lnSpc>
                <a:spcPct val="90000"/>
              </a:lnSpc>
              <a:spcBef>
                <a:spcPts val="4200"/>
              </a:spcBef>
              <a:spcAft>
                <a:spcPts val="0"/>
              </a:spcAft>
              <a:buClr>
                <a:srgbClr val="000000"/>
              </a:buClr>
              <a:buSzPts val="1800"/>
              <a:buChar char="•"/>
              <a:defRPr/>
            </a:lvl7pPr>
            <a:lvl8pPr indent="-342900" lvl="7" marL="3657600" algn="l">
              <a:lnSpc>
                <a:spcPct val="90000"/>
              </a:lnSpc>
              <a:spcBef>
                <a:spcPts val="4200"/>
              </a:spcBef>
              <a:spcAft>
                <a:spcPts val="0"/>
              </a:spcAft>
              <a:buClr>
                <a:srgbClr val="000000"/>
              </a:buClr>
              <a:buSzPts val="1800"/>
              <a:buChar char="•"/>
              <a:defRPr/>
            </a:lvl8pPr>
            <a:lvl9pPr indent="-342900" lvl="8" marL="4114800" algn="l">
              <a:lnSpc>
                <a:spcPct val="90000"/>
              </a:lnSpc>
              <a:spcBef>
                <a:spcPts val="4200"/>
              </a:spcBef>
              <a:spcAft>
                <a:spcPts val="0"/>
              </a:spcAft>
              <a:buClr>
                <a:srgbClr val="000000"/>
              </a:buClr>
              <a:buSzPts val="1800"/>
              <a:buChar char="•"/>
              <a:defRPr/>
            </a:lvl9pPr>
          </a:lstStyle>
          <a:p/>
        </p:txBody>
      </p:sp>
      <p:sp>
        <p:nvSpPr>
          <p:cNvPr id="16" name="Google Shape;16;p3"/>
          <p:cNvSpPr txBox="1"/>
          <p:nvPr>
            <p:ph idx="12" type="sldNum"/>
          </p:nvPr>
        </p:nvSpPr>
        <p:spPr>
          <a:xfrm>
            <a:off x="40125861" y="30953720"/>
            <a:ext cx="747821" cy="866139"/>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
    <p:bg>
      <p:bgPr>
        <a:solidFill>
          <a:srgbClr val="003062"/>
        </a:solidFill>
      </p:bgPr>
    </p:bg>
    <p:spTree>
      <p:nvGrpSpPr>
        <p:cNvPr id="85" name="Shape 85"/>
        <p:cNvGrpSpPr/>
        <p:nvPr/>
      </p:nvGrpSpPr>
      <p:grpSpPr>
        <a:xfrm>
          <a:off x="0" y="0"/>
          <a:ext cx="0" cy="0"/>
          <a:chOff x="0" y="0"/>
          <a:chExt cx="0" cy="0"/>
        </a:xfrm>
      </p:grpSpPr>
      <p:sp>
        <p:nvSpPr>
          <p:cNvPr id="86" name="Google Shape;86;p21"/>
          <p:cNvSpPr txBox="1"/>
          <p:nvPr>
            <p:ph type="title"/>
          </p:nvPr>
        </p:nvSpPr>
        <p:spPr>
          <a:xfrm>
            <a:off x="2194560" y="1318261"/>
            <a:ext cx="39502082" cy="5486403"/>
          </a:xfrm>
          <a:prstGeom prst="rect">
            <a:avLst/>
          </a:prstGeom>
          <a:noFill/>
          <a:ln>
            <a:noFill/>
          </a:ln>
        </p:spPr>
        <p:txBody>
          <a:bodyPr anchorCtr="0" anchor="ctr" bIns="219450" lIns="219450" spcFirstLastPara="1" rIns="219450" wrap="square" tIns="219450">
            <a:normAutofit/>
          </a:bodyPr>
          <a:lstStyle>
            <a:lvl1pPr lvl="0" algn="l">
              <a:lnSpc>
                <a:spcPct val="100000"/>
              </a:lnSpc>
              <a:spcBef>
                <a:spcPts val="0"/>
              </a:spcBef>
              <a:spcAft>
                <a:spcPts val="0"/>
              </a:spcAft>
              <a:buClr>
                <a:srgbClr val="2C365E"/>
              </a:buClr>
              <a:buSzPts val="10200"/>
              <a:buFont typeface="Arial"/>
              <a:buNone/>
              <a:defRPr sz="10200">
                <a:solidFill>
                  <a:srgbClr val="2C365E"/>
                </a:solidFill>
                <a:latin typeface="Arial"/>
                <a:ea typeface="Arial"/>
                <a:cs typeface="Arial"/>
                <a:sym typeface="Aria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87" name="Google Shape;87;p21"/>
          <p:cNvSpPr txBox="1"/>
          <p:nvPr>
            <p:ph idx="1" type="body"/>
          </p:nvPr>
        </p:nvSpPr>
        <p:spPr>
          <a:xfrm>
            <a:off x="2194560" y="7680962"/>
            <a:ext cx="39502082" cy="21724624"/>
          </a:xfrm>
          <a:prstGeom prst="rect">
            <a:avLst/>
          </a:prstGeom>
          <a:noFill/>
          <a:ln>
            <a:noFill/>
          </a:ln>
        </p:spPr>
        <p:txBody>
          <a:bodyPr anchorCtr="0" anchor="t" bIns="219450" lIns="219450" spcFirstLastPara="1" rIns="219450" wrap="square" tIns="219450">
            <a:normAutofit/>
          </a:bodyPr>
          <a:lstStyle>
            <a:lvl1pPr indent="-1092200" lvl="0" marL="457200" algn="l">
              <a:lnSpc>
                <a:spcPct val="100000"/>
              </a:lnSpc>
              <a:spcBef>
                <a:spcPts val="3200"/>
              </a:spcBef>
              <a:spcAft>
                <a:spcPts val="0"/>
              </a:spcAft>
              <a:buClr>
                <a:srgbClr val="000000"/>
              </a:buClr>
              <a:buSzPts val="13600"/>
              <a:buChar char="•"/>
              <a:defRPr sz="13600"/>
            </a:lvl1pPr>
            <a:lvl2pPr indent="-1092200" lvl="1" marL="914400" algn="l">
              <a:lnSpc>
                <a:spcPct val="100000"/>
              </a:lnSpc>
              <a:spcBef>
                <a:spcPts val="3200"/>
              </a:spcBef>
              <a:spcAft>
                <a:spcPts val="0"/>
              </a:spcAft>
              <a:buClr>
                <a:srgbClr val="000000"/>
              </a:buClr>
              <a:buSzPts val="13600"/>
              <a:buChar char="–"/>
              <a:defRPr sz="13600"/>
            </a:lvl2pPr>
            <a:lvl3pPr indent="-1092200" lvl="2" marL="1371600" algn="l">
              <a:lnSpc>
                <a:spcPct val="100000"/>
              </a:lnSpc>
              <a:spcBef>
                <a:spcPts val="3200"/>
              </a:spcBef>
              <a:spcAft>
                <a:spcPts val="0"/>
              </a:spcAft>
              <a:buClr>
                <a:srgbClr val="000000"/>
              </a:buClr>
              <a:buSzPts val="13600"/>
              <a:buChar char="•"/>
              <a:defRPr sz="13600"/>
            </a:lvl3pPr>
            <a:lvl4pPr indent="-1092200" lvl="3" marL="1828800" algn="l">
              <a:lnSpc>
                <a:spcPct val="100000"/>
              </a:lnSpc>
              <a:spcBef>
                <a:spcPts val="3200"/>
              </a:spcBef>
              <a:spcAft>
                <a:spcPts val="0"/>
              </a:spcAft>
              <a:buClr>
                <a:srgbClr val="000000"/>
              </a:buClr>
              <a:buSzPts val="13600"/>
              <a:buChar char="–"/>
              <a:defRPr sz="13600"/>
            </a:lvl4pPr>
            <a:lvl5pPr indent="-1092200" lvl="4" marL="2286000" algn="l">
              <a:lnSpc>
                <a:spcPct val="100000"/>
              </a:lnSpc>
              <a:spcBef>
                <a:spcPts val="3200"/>
              </a:spcBef>
              <a:spcAft>
                <a:spcPts val="0"/>
              </a:spcAft>
              <a:buClr>
                <a:srgbClr val="000000"/>
              </a:buClr>
              <a:buSzPts val="13600"/>
              <a:buChar char="»"/>
              <a:defRPr sz="13600"/>
            </a:lvl5pPr>
            <a:lvl6pPr indent="-342900" lvl="5" marL="2743200" algn="l">
              <a:lnSpc>
                <a:spcPct val="90000"/>
              </a:lnSpc>
              <a:spcBef>
                <a:spcPts val="4200"/>
              </a:spcBef>
              <a:spcAft>
                <a:spcPts val="0"/>
              </a:spcAft>
              <a:buClr>
                <a:srgbClr val="000000"/>
              </a:buClr>
              <a:buSzPts val="1800"/>
              <a:buChar char="•"/>
              <a:defRPr/>
            </a:lvl6pPr>
            <a:lvl7pPr indent="-342900" lvl="6" marL="3200400" algn="l">
              <a:lnSpc>
                <a:spcPct val="90000"/>
              </a:lnSpc>
              <a:spcBef>
                <a:spcPts val="4200"/>
              </a:spcBef>
              <a:spcAft>
                <a:spcPts val="0"/>
              </a:spcAft>
              <a:buClr>
                <a:srgbClr val="000000"/>
              </a:buClr>
              <a:buSzPts val="1800"/>
              <a:buChar char="•"/>
              <a:defRPr/>
            </a:lvl7pPr>
            <a:lvl8pPr indent="-342900" lvl="7" marL="3657600" algn="l">
              <a:lnSpc>
                <a:spcPct val="90000"/>
              </a:lnSpc>
              <a:spcBef>
                <a:spcPts val="4200"/>
              </a:spcBef>
              <a:spcAft>
                <a:spcPts val="0"/>
              </a:spcAft>
              <a:buClr>
                <a:srgbClr val="000000"/>
              </a:buClr>
              <a:buSzPts val="1800"/>
              <a:buChar char="•"/>
              <a:defRPr/>
            </a:lvl8pPr>
            <a:lvl9pPr indent="-342900" lvl="8" marL="4114800" algn="l">
              <a:lnSpc>
                <a:spcPct val="90000"/>
              </a:lnSpc>
              <a:spcBef>
                <a:spcPts val="4200"/>
              </a:spcBef>
              <a:spcAft>
                <a:spcPts val="0"/>
              </a:spcAft>
              <a:buClr>
                <a:srgbClr val="000000"/>
              </a:buClr>
              <a:buSzPts val="1800"/>
              <a:buChar char="•"/>
              <a:defRPr/>
            </a:lvl9pPr>
          </a:lstStyle>
          <a:p/>
        </p:txBody>
      </p:sp>
      <p:sp>
        <p:nvSpPr>
          <p:cNvPr id="88" name="Google Shape;88;p21"/>
          <p:cNvSpPr txBox="1"/>
          <p:nvPr>
            <p:ph idx="12" type="sldNum"/>
          </p:nvPr>
        </p:nvSpPr>
        <p:spPr>
          <a:xfrm>
            <a:off x="40588472" y="30767276"/>
            <a:ext cx="1108169" cy="1239013"/>
          </a:xfrm>
          <a:prstGeom prst="rect">
            <a:avLst/>
          </a:prstGeom>
          <a:noFill/>
          <a:ln>
            <a:noFill/>
          </a:ln>
        </p:spPr>
        <p:txBody>
          <a:bodyPr anchorCtr="0" anchor="ctr" bIns="219450" lIns="219450" spcFirstLastPara="1" rIns="219450" wrap="square" tIns="219450">
            <a:spAutoFit/>
          </a:bodyPr>
          <a:lstStyle>
            <a:lvl1pPr indent="0" lvl="0" marL="0" marR="0" algn="r">
              <a:lnSpc>
                <a:spcPct val="100000"/>
              </a:lnSpc>
              <a:spcBef>
                <a:spcPts val="0"/>
              </a:spcBef>
              <a:spcAft>
                <a:spcPts val="0"/>
              </a:spcAft>
              <a:buClr>
                <a:srgbClr val="888888"/>
              </a:buClr>
              <a:buSzPts val="5100"/>
              <a:buFont typeface="Calibri"/>
              <a:buNone/>
              <a:defRPr sz="5100"/>
            </a:lvl1pPr>
            <a:lvl2pPr indent="0" lvl="1" marL="0" marR="0" algn="r">
              <a:lnSpc>
                <a:spcPct val="100000"/>
              </a:lnSpc>
              <a:spcBef>
                <a:spcPts val="0"/>
              </a:spcBef>
              <a:spcAft>
                <a:spcPts val="0"/>
              </a:spcAft>
              <a:buClr>
                <a:srgbClr val="888888"/>
              </a:buClr>
              <a:buSzPts val="5100"/>
              <a:buFont typeface="Calibri"/>
              <a:buNone/>
              <a:defRPr sz="5100"/>
            </a:lvl2pPr>
            <a:lvl3pPr indent="0" lvl="2" marL="0" marR="0" algn="r">
              <a:lnSpc>
                <a:spcPct val="100000"/>
              </a:lnSpc>
              <a:spcBef>
                <a:spcPts val="0"/>
              </a:spcBef>
              <a:spcAft>
                <a:spcPts val="0"/>
              </a:spcAft>
              <a:buClr>
                <a:srgbClr val="888888"/>
              </a:buClr>
              <a:buSzPts val="5100"/>
              <a:buFont typeface="Calibri"/>
              <a:buNone/>
              <a:defRPr sz="5100"/>
            </a:lvl3pPr>
            <a:lvl4pPr indent="0" lvl="3" marL="0" marR="0" algn="r">
              <a:lnSpc>
                <a:spcPct val="100000"/>
              </a:lnSpc>
              <a:spcBef>
                <a:spcPts val="0"/>
              </a:spcBef>
              <a:spcAft>
                <a:spcPts val="0"/>
              </a:spcAft>
              <a:buClr>
                <a:srgbClr val="888888"/>
              </a:buClr>
              <a:buSzPts val="5100"/>
              <a:buFont typeface="Calibri"/>
              <a:buNone/>
              <a:defRPr sz="5100"/>
            </a:lvl4pPr>
            <a:lvl5pPr indent="0" lvl="4" marL="0" marR="0" algn="r">
              <a:lnSpc>
                <a:spcPct val="100000"/>
              </a:lnSpc>
              <a:spcBef>
                <a:spcPts val="0"/>
              </a:spcBef>
              <a:spcAft>
                <a:spcPts val="0"/>
              </a:spcAft>
              <a:buClr>
                <a:srgbClr val="888888"/>
              </a:buClr>
              <a:buSzPts val="5100"/>
              <a:buFont typeface="Calibri"/>
              <a:buNone/>
              <a:defRPr sz="5100"/>
            </a:lvl5pPr>
            <a:lvl6pPr indent="0" lvl="5" marL="0" marR="0" algn="r">
              <a:lnSpc>
                <a:spcPct val="100000"/>
              </a:lnSpc>
              <a:spcBef>
                <a:spcPts val="0"/>
              </a:spcBef>
              <a:spcAft>
                <a:spcPts val="0"/>
              </a:spcAft>
              <a:buClr>
                <a:srgbClr val="888888"/>
              </a:buClr>
              <a:buSzPts val="5100"/>
              <a:buFont typeface="Calibri"/>
              <a:buNone/>
              <a:defRPr sz="5100"/>
            </a:lvl6pPr>
            <a:lvl7pPr indent="0" lvl="6" marL="0" marR="0" algn="r">
              <a:lnSpc>
                <a:spcPct val="100000"/>
              </a:lnSpc>
              <a:spcBef>
                <a:spcPts val="0"/>
              </a:spcBef>
              <a:spcAft>
                <a:spcPts val="0"/>
              </a:spcAft>
              <a:buClr>
                <a:srgbClr val="888888"/>
              </a:buClr>
              <a:buSzPts val="5100"/>
              <a:buFont typeface="Calibri"/>
              <a:buNone/>
              <a:defRPr sz="5100"/>
            </a:lvl7pPr>
            <a:lvl8pPr indent="0" lvl="7" marL="0" marR="0" algn="r">
              <a:lnSpc>
                <a:spcPct val="100000"/>
              </a:lnSpc>
              <a:spcBef>
                <a:spcPts val="0"/>
              </a:spcBef>
              <a:spcAft>
                <a:spcPts val="0"/>
              </a:spcAft>
              <a:buClr>
                <a:srgbClr val="888888"/>
              </a:buClr>
              <a:buSzPts val="5100"/>
              <a:buFont typeface="Calibri"/>
              <a:buNone/>
              <a:defRPr sz="5100"/>
            </a:lvl8pPr>
            <a:lvl9pPr indent="0" lvl="8" marL="0" marR="0" algn="r">
              <a:lnSpc>
                <a:spcPct val="100000"/>
              </a:lnSpc>
              <a:spcBef>
                <a:spcPts val="0"/>
              </a:spcBef>
              <a:spcAft>
                <a:spcPts val="0"/>
              </a:spcAft>
              <a:buClr>
                <a:srgbClr val="888888"/>
              </a:buClr>
              <a:buSzPts val="5100"/>
              <a:buFont typeface="Calibri"/>
              <a:buNone/>
              <a:defRPr sz="5100"/>
            </a:lvl9pPr>
          </a:lstStyle>
          <a:p>
            <a:pPr indent="0" lvl="0" marL="0" rtl="0" algn="r">
              <a:spcBef>
                <a:spcPts val="0"/>
              </a:spcBef>
              <a:spcAft>
                <a:spcPts val="0"/>
              </a:spcAft>
              <a:buNone/>
            </a:pPr>
            <a:fld id="{00000000-1234-1234-1234-123412341234}" type="slidenum">
              <a:rPr lang="en-US"/>
              <a:t>‹#›</a:t>
            </a:fld>
            <a:endParaRPr sz="500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3">
    <p:bg>
      <p:bgPr>
        <a:solidFill>
          <a:srgbClr val="003062"/>
        </a:solidFill>
      </p:bgPr>
    </p:bg>
    <p:spTree>
      <p:nvGrpSpPr>
        <p:cNvPr id="89" name="Shape 89"/>
        <p:cNvGrpSpPr/>
        <p:nvPr/>
      </p:nvGrpSpPr>
      <p:grpSpPr>
        <a:xfrm>
          <a:off x="0" y="0"/>
          <a:ext cx="0" cy="0"/>
          <a:chOff x="0" y="0"/>
          <a:chExt cx="0" cy="0"/>
        </a:xfrm>
      </p:grpSpPr>
      <p:sp>
        <p:nvSpPr>
          <p:cNvPr id="90" name="Google Shape;90;p22"/>
          <p:cNvSpPr txBox="1"/>
          <p:nvPr>
            <p:ph type="title"/>
          </p:nvPr>
        </p:nvSpPr>
        <p:spPr>
          <a:xfrm>
            <a:off x="3467101" y="21153121"/>
            <a:ext cx="37307522" cy="6537961"/>
          </a:xfrm>
          <a:prstGeom prst="rect">
            <a:avLst/>
          </a:prstGeom>
          <a:noFill/>
          <a:ln>
            <a:noFill/>
          </a:ln>
        </p:spPr>
        <p:txBody>
          <a:bodyPr anchorCtr="0" anchor="t" bIns="219450" lIns="219450" spcFirstLastPara="1" rIns="219450" wrap="square" tIns="219450">
            <a:normAutofit/>
          </a:bodyPr>
          <a:lstStyle>
            <a:lvl1pPr lvl="0" algn="l">
              <a:lnSpc>
                <a:spcPct val="100000"/>
              </a:lnSpc>
              <a:spcBef>
                <a:spcPts val="0"/>
              </a:spcBef>
              <a:spcAft>
                <a:spcPts val="0"/>
              </a:spcAft>
              <a:buClr>
                <a:srgbClr val="000000"/>
              </a:buClr>
              <a:buSzPts val="17000"/>
              <a:buFont typeface="Calibri"/>
              <a:buNone/>
              <a:defRPr b="1" sz="17000" cap="none">
                <a:latin typeface="Calibri"/>
                <a:ea typeface="Calibri"/>
                <a:cs typeface="Calibri"/>
                <a:sym typeface="Calibri"/>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91" name="Google Shape;91;p22"/>
          <p:cNvSpPr txBox="1"/>
          <p:nvPr>
            <p:ph idx="1" type="body"/>
          </p:nvPr>
        </p:nvSpPr>
        <p:spPr>
          <a:xfrm>
            <a:off x="3467101" y="13952224"/>
            <a:ext cx="37307522" cy="7200900"/>
          </a:xfrm>
          <a:prstGeom prst="rect">
            <a:avLst/>
          </a:prstGeom>
          <a:noFill/>
          <a:ln>
            <a:noFill/>
          </a:ln>
        </p:spPr>
        <p:txBody>
          <a:bodyPr anchorCtr="0" anchor="b" bIns="219450" lIns="219450" spcFirstLastPara="1" rIns="219450" wrap="square" tIns="219450">
            <a:normAutofit/>
          </a:bodyPr>
          <a:lstStyle>
            <a:lvl1pPr indent="-228600" lvl="0" marL="457200" algn="l">
              <a:lnSpc>
                <a:spcPct val="100000"/>
              </a:lnSpc>
              <a:spcBef>
                <a:spcPts val="2000"/>
              </a:spcBef>
              <a:spcAft>
                <a:spcPts val="0"/>
              </a:spcAft>
              <a:buClr>
                <a:srgbClr val="888888"/>
              </a:buClr>
              <a:buSzPts val="8500"/>
              <a:buFont typeface="Calibri"/>
              <a:buNone/>
              <a:defRPr sz="8500">
                <a:solidFill>
                  <a:srgbClr val="888888"/>
                </a:solidFill>
              </a:defRPr>
            </a:lvl1pPr>
            <a:lvl2pPr indent="-228600" lvl="1" marL="914400" algn="l">
              <a:lnSpc>
                <a:spcPct val="100000"/>
              </a:lnSpc>
              <a:spcBef>
                <a:spcPts val="2000"/>
              </a:spcBef>
              <a:spcAft>
                <a:spcPts val="0"/>
              </a:spcAft>
              <a:buClr>
                <a:srgbClr val="888888"/>
              </a:buClr>
              <a:buSzPts val="8500"/>
              <a:buFont typeface="Calibri"/>
              <a:buNone/>
              <a:defRPr sz="8500">
                <a:solidFill>
                  <a:srgbClr val="888888"/>
                </a:solidFill>
              </a:defRPr>
            </a:lvl2pPr>
            <a:lvl3pPr indent="-228600" lvl="2" marL="1371600" algn="l">
              <a:lnSpc>
                <a:spcPct val="100000"/>
              </a:lnSpc>
              <a:spcBef>
                <a:spcPts val="2000"/>
              </a:spcBef>
              <a:spcAft>
                <a:spcPts val="0"/>
              </a:spcAft>
              <a:buClr>
                <a:srgbClr val="888888"/>
              </a:buClr>
              <a:buSzPts val="8500"/>
              <a:buFont typeface="Calibri"/>
              <a:buNone/>
              <a:defRPr sz="8500">
                <a:solidFill>
                  <a:srgbClr val="888888"/>
                </a:solidFill>
              </a:defRPr>
            </a:lvl3pPr>
            <a:lvl4pPr indent="-228600" lvl="3" marL="1828800" algn="l">
              <a:lnSpc>
                <a:spcPct val="100000"/>
              </a:lnSpc>
              <a:spcBef>
                <a:spcPts val="2000"/>
              </a:spcBef>
              <a:spcAft>
                <a:spcPts val="0"/>
              </a:spcAft>
              <a:buClr>
                <a:srgbClr val="888888"/>
              </a:buClr>
              <a:buSzPts val="8500"/>
              <a:buFont typeface="Calibri"/>
              <a:buNone/>
              <a:defRPr sz="8500">
                <a:solidFill>
                  <a:srgbClr val="888888"/>
                </a:solidFill>
              </a:defRPr>
            </a:lvl4pPr>
            <a:lvl5pPr indent="-228600" lvl="4" marL="2286000" algn="l">
              <a:lnSpc>
                <a:spcPct val="100000"/>
              </a:lnSpc>
              <a:spcBef>
                <a:spcPts val="2000"/>
              </a:spcBef>
              <a:spcAft>
                <a:spcPts val="0"/>
              </a:spcAft>
              <a:buClr>
                <a:srgbClr val="888888"/>
              </a:buClr>
              <a:buSzPts val="8500"/>
              <a:buFont typeface="Calibri"/>
              <a:buNone/>
              <a:defRPr sz="8500">
                <a:solidFill>
                  <a:srgbClr val="888888"/>
                </a:solidFill>
              </a:defRPr>
            </a:lvl5pPr>
            <a:lvl6pPr indent="-342900" lvl="5" marL="2743200" algn="l">
              <a:lnSpc>
                <a:spcPct val="90000"/>
              </a:lnSpc>
              <a:spcBef>
                <a:spcPts val="4200"/>
              </a:spcBef>
              <a:spcAft>
                <a:spcPts val="0"/>
              </a:spcAft>
              <a:buClr>
                <a:srgbClr val="000000"/>
              </a:buClr>
              <a:buSzPts val="1800"/>
              <a:buChar char="•"/>
              <a:defRPr/>
            </a:lvl6pPr>
            <a:lvl7pPr indent="-342900" lvl="6" marL="3200400" algn="l">
              <a:lnSpc>
                <a:spcPct val="90000"/>
              </a:lnSpc>
              <a:spcBef>
                <a:spcPts val="4200"/>
              </a:spcBef>
              <a:spcAft>
                <a:spcPts val="0"/>
              </a:spcAft>
              <a:buClr>
                <a:srgbClr val="000000"/>
              </a:buClr>
              <a:buSzPts val="1800"/>
              <a:buChar char="•"/>
              <a:defRPr/>
            </a:lvl7pPr>
            <a:lvl8pPr indent="-342900" lvl="7" marL="3657600" algn="l">
              <a:lnSpc>
                <a:spcPct val="90000"/>
              </a:lnSpc>
              <a:spcBef>
                <a:spcPts val="4200"/>
              </a:spcBef>
              <a:spcAft>
                <a:spcPts val="0"/>
              </a:spcAft>
              <a:buClr>
                <a:srgbClr val="000000"/>
              </a:buClr>
              <a:buSzPts val="1800"/>
              <a:buChar char="•"/>
              <a:defRPr/>
            </a:lvl8pPr>
            <a:lvl9pPr indent="-342900" lvl="8" marL="4114800" algn="l">
              <a:lnSpc>
                <a:spcPct val="90000"/>
              </a:lnSpc>
              <a:spcBef>
                <a:spcPts val="4200"/>
              </a:spcBef>
              <a:spcAft>
                <a:spcPts val="0"/>
              </a:spcAft>
              <a:buClr>
                <a:srgbClr val="000000"/>
              </a:buClr>
              <a:buSzPts val="1800"/>
              <a:buChar char="•"/>
              <a:defRPr/>
            </a:lvl9pPr>
          </a:lstStyle>
          <a:p/>
        </p:txBody>
      </p:sp>
      <p:sp>
        <p:nvSpPr>
          <p:cNvPr id="92" name="Google Shape;92;p22"/>
          <p:cNvSpPr txBox="1"/>
          <p:nvPr>
            <p:ph idx="12" type="sldNum"/>
          </p:nvPr>
        </p:nvSpPr>
        <p:spPr>
          <a:xfrm>
            <a:off x="40588472" y="30767276"/>
            <a:ext cx="1108169" cy="1239013"/>
          </a:xfrm>
          <a:prstGeom prst="rect">
            <a:avLst/>
          </a:prstGeom>
          <a:noFill/>
          <a:ln>
            <a:noFill/>
          </a:ln>
        </p:spPr>
        <p:txBody>
          <a:bodyPr anchorCtr="0" anchor="ctr" bIns="219450" lIns="219450" spcFirstLastPara="1" rIns="219450" wrap="square" tIns="219450">
            <a:spAutoFit/>
          </a:bodyPr>
          <a:lstStyle>
            <a:lvl1pPr indent="0" lvl="0" marL="0" marR="0" algn="r">
              <a:lnSpc>
                <a:spcPct val="100000"/>
              </a:lnSpc>
              <a:spcBef>
                <a:spcPts val="0"/>
              </a:spcBef>
              <a:spcAft>
                <a:spcPts val="0"/>
              </a:spcAft>
              <a:buClr>
                <a:srgbClr val="888888"/>
              </a:buClr>
              <a:buSzPts val="5100"/>
              <a:buFont typeface="Calibri"/>
              <a:buNone/>
              <a:defRPr sz="5100"/>
            </a:lvl1pPr>
            <a:lvl2pPr indent="0" lvl="1" marL="0" marR="0" algn="r">
              <a:lnSpc>
                <a:spcPct val="100000"/>
              </a:lnSpc>
              <a:spcBef>
                <a:spcPts val="0"/>
              </a:spcBef>
              <a:spcAft>
                <a:spcPts val="0"/>
              </a:spcAft>
              <a:buClr>
                <a:srgbClr val="888888"/>
              </a:buClr>
              <a:buSzPts val="5100"/>
              <a:buFont typeface="Calibri"/>
              <a:buNone/>
              <a:defRPr sz="5100"/>
            </a:lvl2pPr>
            <a:lvl3pPr indent="0" lvl="2" marL="0" marR="0" algn="r">
              <a:lnSpc>
                <a:spcPct val="100000"/>
              </a:lnSpc>
              <a:spcBef>
                <a:spcPts val="0"/>
              </a:spcBef>
              <a:spcAft>
                <a:spcPts val="0"/>
              </a:spcAft>
              <a:buClr>
                <a:srgbClr val="888888"/>
              </a:buClr>
              <a:buSzPts val="5100"/>
              <a:buFont typeface="Calibri"/>
              <a:buNone/>
              <a:defRPr sz="5100"/>
            </a:lvl3pPr>
            <a:lvl4pPr indent="0" lvl="3" marL="0" marR="0" algn="r">
              <a:lnSpc>
                <a:spcPct val="100000"/>
              </a:lnSpc>
              <a:spcBef>
                <a:spcPts val="0"/>
              </a:spcBef>
              <a:spcAft>
                <a:spcPts val="0"/>
              </a:spcAft>
              <a:buClr>
                <a:srgbClr val="888888"/>
              </a:buClr>
              <a:buSzPts val="5100"/>
              <a:buFont typeface="Calibri"/>
              <a:buNone/>
              <a:defRPr sz="5100"/>
            </a:lvl4pPr>
            <a:lvl5pPr indent="0" lvl="4" marL="0" marR="0" algn="r">
              <a:lnSpc>
                <a:spcPct val="100000"/>
              </a:lnSpc>
              <a:spcBef>
                <a:spcPts val="0"/>
              </a:spcBef>
              <a:spcAft>
                <a:spcPts val="0"/>
              </a:spcAft>
              <a:buClr>
                <a:srgbClr val="888888"/>
              </a:buClr>
              <a:buSzPts val="5100"/>
              <a:buFont typeface="Calibri"/>
              <a:buNone/>
              <a:defRPr sz="5100"/>
            </a:lvl5pPr>
            <a:lvl6pPr indent="0" lvl="5" marL="0" marR="0" algn="r">
              <a:lnSpc>
                <a:spcPct val="100000"/>
              </a:lnSpc>
              <a:spcBef>
                <a:spcPts val="0"/>
              </a:spcBef>
              <a:spcAft>
                <a:spcPts val="0"/>
              </a:spcAft>
              <a:buClr>
                <a:srgbClr val="888888"/>
              </a:buClr>
              <a:buSzPts val="5100"/>
              <a:buFont typeface="Calibri"/>
              <a:buNone/>
              <a:defRPr sz="5100"/>
            </a:lvl6pPr>
            <a:lvl7pPr indent="0" lvl="6" marL="0" marR="0" algn="r">
              <a:lnSpc>
                <a:spcPct val="100000"/>
              </a:lnSpc>
              <a:spcBef>
                <a:spcPts val="0"/>
              </a:spcBef>
              <a:spcAft>
                <a:spcPts val="0"/>
              </a:spcAft>
              <a:buClr>
                <a:srgbClr val="888888"/>
              </a:buClr>
              <a:buSzPts val="5100"/>
              <a:buFont typeface="Calibri"/>
              <a:buNone/>
              <a:defRPr sz="5100"/>
            </a:lvl7pPr>
            <a:lvl8pPr indent="0" lvl="7" marL="0" marR="0" algn="r">
              <a:lnSpc>
                <a:spcPct val="100000"/>
              </a:lnSpc>
              <a:spcBef>
                <a:spcPts val="0"/>
              </a:spcBef>
              <a:spcAft>
                <a:spcPts val="0"/>
              </a:spcAft>
              <a:buClr>
                <a:srgbClr val="888888"/>
              </a:buClr>
              <a:buSzPts val="5100"/>
              <a:buFont typeface="Calibri"/>
              <a:buNone/>
              <a:defRPr sz="5100"/>
            </a:lvl8pPr>
            <a:lvl9pPr indent="0" lvl="8" marL="0" marR="0" algn="r">
              <a:lnSpc>
                <a:spcPct val="100000"/>
              </a:lnSpc>
              <a:spcBef>
                <a:spcPts val="0"/>
              </a:spcBef>
              <a:spcAft>
                <a:spcPts val="0"/>
              </a:spcAft>
              <a:buClr>
                <a:srgbClr val="888888"/>
              </a:buClr>
              <a:buSzPts val="5100"/>
              <a:buFont typeface="Calibri"/>
              <a:buNone/>
              <a:defRPr sz="5100"/>
            </a:lvl9pPr>
          </a:lstStyle>
          <a:p>
            <a:pPr indent="0" lvl="0" marL="0" rtl="0" algn="r">
              <a:spcBef>
                <a:spcPts val="0"/>
              </a:spcBef>
              <a:spcAft>
                <a:spcPts val="0"/>
              </a:spcAft>
              <a:buNone/>
            </a:pPr>
            <a:fld id="{00000000-1234-1234-1234-123412341234}" type="slidenum">
              <a:rPr lang="en-US"/>
              <a:t>‹#›</a:t>
            </a:fld>
            <a:endParaRPr sz="500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3">
    <p:bg>
      <p:bgPr>
        <a:solidFill>
          <a:srgbClr val="003062"/>
        </a:solidFill>
      </p:bgPr>
    </p:bg>
    <p:spTree>
      <p:nvGrpSpPr>
        <p:cNvPr id="93" name="Shape 93"/>
        <p:cNvGrpSpPr/>
        <p:nvPr/>
      </p:nvGrpSpPr>
      <p:grpSpPr>
        <a:xfrm>
          <a:off x="0" y="0"/>
          <a:ext cx="0" cy="0"/>
          <a:chOff x="0" y="0"/>
          <a:chExt cx="0" cy="0"/>
        </a:xfrm>
      </p:grpSpPr>
      <p:sp>
        <p:nvSpPr>
          <p:cNvPr id="94" name="Google Shape;94;p23"/>
          <p:cNvSpPr txBox="1"/>
          <p:nvPr>
            <p:ph type="title"/>
          </p:nvPr>
        </p:nvSpPr>
        <p:spPr>
          <a:xfrm>
            <a:off x="2194560" y="1318261"/>
            <a:ext cx="39502082" cy="5486403"/>
          </a:xfrm>
          <a:prstGeom prst="rect">
            <a:avLst/>
          </a:prstGeom>
          <a:noFill/>
          <a:ln>
            <a:noFill/>
          </a:ln>
        </p:spPr>
        <p:txBody>
          <a:bodyPr anchorCtr="0" anchor="ctr" bIns="219450" lIns="219450" spcFirstLastPara="1" rIns="219450" wrap="square" tIns="219450">
            <a:normAutofit/>
          </a:bodyPr>
          <a:lstStyle>
            <a:lvl1pPr lvl="0" algn="l">
              <a:lnSpc>
                <a:spcPct val="100000"/>
              </a:lnSpc>
              <a:spcBef>
                <a:spcPts val="0"/>
              </a:spcBef>
              <a:spcAft>
                <a:spcPts val="0"/>
              </a:spcAft>
              <a:buClr>
                <a:srgbClr val="2C365E"/>
              </a:buClr>
              <a:buSzPts val="10200"/>
              <a:buFont typeface="Arial"/>
              <a:buNone/>
              <a:defRPr sz="10200">
                <a:solidFill>
                  <a:srgbClr val="2C365E"/>
                </a:solidFill>
                <a:latin typeface="Arial"/>
                <a:ea typeface="Arial"/>
                <a:cs typeface="Arial"/>
                <a:sym typeface="Aria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95" name="Google Shape;95;p23"/>
          <p:cNvSpPr txBox="1"/>
          <p:nvPr>
            <p:ph idx="1" type="body"/>
          </p:nvPr>
        </p:nvSpPr>
        <p:spPr>
          <a:xfrm>
            <a:off x="2194560" y="7680962"/>
            <a:ext cx="19385281" cy="21724624"/>
          </a:xfrm>
          <a:prstGeom prst="rect">
            <a:avLst/>
          </a:prstGeom>
          <a:noFill/>
          <a:ln>
            <a:noFill/>
          </a:ln>
        </p:spPr>
        <p:txBody>
          <a:bodyPr anchorCtr="0" anchor="t" bIns="219450" lIns="219450" spcFirstLastPara="1" rIns="219450" wrap="square" tIns="219450">
            <a:normAutofit/>
          </a:bodyPr>
          <a:lstStyle>
            <a:lvl1pPr indent="-342900" lvl="0" marL="457200" algn="l">
              <a:lnSpc>
                <a:spcPct val="100000"/>
              </a:lnSpc>
              <a:spcBef>
                <a:spcPts val="2800"/>
              </a:spcBef>
              <a:spcAft>
                <a:spcPts val="0"/>
              </a:spcAft>
              <a:buClr>
                <a:srgbClr val="000000"/>
              </a:buClr>
              <a:buSzPts val="1800"/>
              <a:buChar char="•"/>
              <a:defRPr/>
            </a:lvl1pPr>
            <a:lvl2pPr indent="-342900" lvl="1" marL="914400" algn="l">
              <a:lnSpc>
                <a:spcPct val="100000"/>
              </a:lnSpc>
              <a:spcBef>
                <a:spcPts val="2800"/>
              </a:spcBef>
              <a:spcAft>
                <a:spcPts val="0"/>
              </a:spcAft>
              <a:buClr>
                <a:srgbClr val="000000"/>
              </a:buClr>
              <a:buSzPts val="1800"/>
              <a:buChar char="–"/>
              <a:defRPr/>
            </a:lvl2pPr>
            <a:lvl3pPr indent="-342900" lvl="2" marL="1371600" algn="l">
              <a:lnSpc>
                <a:spcPct val="100000"/>
              </a:lnSpc>
              <a:spcBef>
                <a:spcPts val="2800"/>
              </a:spcBef>
              <a:spcAft>
                <a:spcPts val="0"/>
              </a:spcAft>
              <a:buClr>
                <a:srgbClr val="000000"/>
              </a:buClr>
              <a:buSzPts val="1800"/>
              <a:buChar char="•"/>
              <a:defRPr/>
            </a:lvl3pPr>
            <a:lvl4pPr indent="-342900" lvl="3" marL="1828800" algn="l">
              <a:lnSpc>
                <a:spcPct val="100000"/>
              </a:lnSpc>
              <a:spcBef>
                <a:spcPts val="2800"/>
              </a:spcBef>
              <a:spcAft>
                <a:spcPts val="0"/>
              </a:spcAft>
              <a:buClr>
                <a:srgbClr val="000000"/>
              </a:buClr>
              <a:buSzPts val="1800"/>
              <a:buChar char="–"/>
              <a:defRPr/>
            </a:lvl4pPr>
            <a:lvl5pPr indent="-342900" lvl="4" marL="2286000" algn="l">
              <a:lnSpc>
                <a:spcPct val="100000"/>
              </a:lnSpc>
              <a:spcBef>
                <a:spcPts val="2800"/>
              </a:spcBef>
              <a:spcAft>
                <a:spcPts val="0"/>
              </a:spcAft>
              <a:buClr>
                <a:srgbClr val="000000"/>
              </a:buClr>
              <a:buSzPts val="1800"/>
              <a:buChar char="»"/>
              <a:defRPr/>
            </a:lvl5pPr>
            <a:lvl6pPr indent="-342900" lvl="5" marL="2743200" algn="l">
              <a:lnSpc>
                <a:spcPct val="90000"/>
              </a:lnSpc>
              <a:spcBef>
                <a:spcPts val="4200"/>
              </a:spcBef>
              <a:spcAft>
                <a:spcPts val="0"/>
              </a:spcAft>
              <a:buClr>
                <a:srgbClr val="000000"/>
              </a:buClr>
              <a:buSzPts val="1800"/>
              <a:buChar char="•"/>
              <a:defRPr/>
            </a:lvl6pPr>
            <a:lvl7pPr indent="-342900" lvl="6" marL="3200400" algn="l">
              <a:lnSpc>
                <a:spcPct val="90000"/>
              </a:lnSpc>
              <a:spcBef>
                <a:spcPts val="4200"/>
              </a:spcBef>
              <a:spcAft>
                <a:spcPts val="0"/>
              </a:spcAft>
              <a:buClr>
                <a:srgbClr val="000000"/>
              </a:buClr>
              <a:buSzPts val="1800"/>
              <a:buChar char="•"/>
              <a:defRPr/>
            </a:lvl7pPr>
            <a:lvl8pPr indent="-342900" lvl="7" marL="3657600" algn="l">
              <a:lnSpc>
                <a:spcPct val="90000"/>
              </a:lnSpc>
              <a:spcBef>
                <a:spcPts val="4200"/>
              </a:spcBef>
              <a:spcAft>
                <a:spcPts val="0"/>
              </a:spcAft>
              <a:buClr>
                <a:srgbClr val="000000"/>
              </a:buClr>
              <a:buSzPts val="1800"/>
              <a:buChar char="•"/>
              <a:defRPr/>
            </a:lvl8pPr>
            <a:lvl9pPr indent="-342900" lvl="8" marL="4114800" algn="l">
              <a:lnSpc>
                <a:spcPct val="90000"/>
              </a:lnSpc>
              <a:spcBef>
                <a:spcPts val="4200"/>
              </a:spcBef>
              <a:spcAft>
                <a:spcPts val="0"/>
              </a:spcAft>
              <a:buClr>
                <a:srgbClr val="000000"/>
              </a:buClr>
              <a:buSzPts val="1800"/>
              <a:buChar char="•"/>
              <a:defRPr/>
            </a:lvl9pPr>
          </a:lstStyle>
          <a:p/>
        </p:txBody>
      </p:sp>
      <p:sp>
        <p:nvSpPr>
          <p:cNvPr id="96" name="Google Shape;96;p23"/>
          <p:cNvSpPr txBox="1"/>
          <p:nvPr>
            <p:ph idx="12" type="sldNum"/>
          </p:nvPr>
        </p:nvSpPr>
        <p:spPr>
          <a:xfrm>
            <a:off x="40588472" y="30767276"/>
            <a:ext cx="1108169" cy="1239013"/>
          </a:xfrm>
          <a:prstGeom prst="rect">
            <a:avLst/>
          </a:prstGeom>
          <a:noFill/>
          <a:ln>
            <a:noFill/>
          </a:ln>
        </p:spPr>
        <p:txBody>
          <a:bodyPr anchorCtr="0" anchor="ctr" bIns="219450" lIns="219450" spcFirstLastPara="1" rIns="219450" wrap="square" tIns="219450">
            <a:spAutoFit/>
          </a:bodyPr>
          <a:lstStyle>
            <a:lvl1pPr indent="0" lvl="0" marL="0" marR="0" algn="r">
              <a:lnSpc>
                <a:spcPct val="100000"/>
              </a:lnSpc>
              <a:spcBef>
                <a:spcPts val="0"/>
              </a:spcBef>
              <a:spcAft>
                <a:spcPts val="0"/>
              </a:spcAft>
              <a:buClr>
                <a:srgbClr val="888888"/>
              </a:buClr>
              <a:buSzPts val="5100"/>
              <a:buFont typeface="Calibri"/>
              <a:buNone/>
              <a:defRPr sz="5100"/>
            </a:lvl1pPr>
            <a:lvl2pPr indent="0" lvl="1" marL="0" marR="0" algn="r">
              <a:lnSpc>
                <a:spcPct val="100000"/>
              </a:lnSpc>
              <a:spcBef>
                <a:spcPts val="0"/>
              </a:spcBef>
              <a:spcAft>
                <a:spcPts val="0"/>
              </a:spcAft>
              <a:buClr>
                <a:srgbClr val="888888"/>
              </a:buClr>
              <a:buSzPts val="5100"/>
              <a:buFont typeface="Calibri"/>
              <a:buNone/>
              <a:defRPr sz="5100"/>
            </a:lvl2pPr>
            <a:lvl3pPr indent="0" lvl="2" marL="0" marR="0" algn="r">
              <a:lnSpc>
                <a:spcPct val="100000"/>
              </a:lnSpc>
              <a:spcBef>
                <a:spcPts val="0"/>
              </a:spcBef>
              <a:spcAft>
                <a:spcPts val="0"/>
              </a:spcAft>
              <a:buClr>
                <a:srgbClr val="888888"/>
              </a:buClr>
              <a:buSzPts val="5100"/>
              <a:buFont typeface="Calibri"/>
              <a:buNone/>
              <a:defRPr sz="5100"/>
            </a:lvl3pPr>
            <a:lvl4pPr indent="0" lvl="3" marL="0" marR="0" algn="r">
              <a:lnSpc>
                <a:spcPct val="100000"/>
              </a:lnSpc>
              <a:spcBef>
                <a:spcPts val="0"/>
              </a:spcBef>
              <a:spcAft>
                <a:spcPts val="0"/>
              </a:spcAft>
              <a:buClr>
                <a:srgbClr val="888888"/>
              </a:buClr>
              <a:buSzPts val="5100"/>
              <a:buFont typeface="Calibri"/>
              <a:buNone/>
              <a:defRPr sz="5100"/>
            </a:lvl4pPr>
            <a:lvl5pPr indent="0" lvl="4" marL="0" marR="0" algn="r">
              <a:lnSpc>
                <a:spcPct val="100000"/>
              </a:lnSpc>
              <a:spcBef>
                <a:spcPts val="0"/>
              </a:spcBef>
              <a:spcAft>
                <a:spcPts val="0"/>
              </a:spcAft>
              <a:buClr>
                <a:srgbClr val="888888"/>
              </a:buClr>
              <a:buSzPts val="5100"/>
              <a:buFont typeface="Calibri"/>
              <a:buNone/>
              <a:defRPr sz="5100"/>
            </a:lvl5pPr>
            <a:lvl6pPr indent="0" lvl="5" marL="0" marR="0" algn="r">
              <a:lnSpc>
                <a:spcPct val="100000"/>
              </a:lnSpc>
              <a:spcBef>
                <a:spcPts val="0"/>
              </a:spcBef>
              <a:spcAft>
                <a:spcPts val="0"/>
              </a:spcAft>
              <a:buClr>
                <a:srgbClr val="888888"/>
              </a:buClr>
              <a:buSzPts val="5100"/>
              <a:buFont typeface="Calibri"/>
              <a:buNone/>
              <a:defRPr sz="5100"/>
            </a:lvl6pPr>
            <a:lvl7pPr indent="0" lvl="6" marL="0" marR="0" algn="r">
              <a:lnSpc>
                <a:spcPct val="100000"/>
              </a:lnSpc>
              <a:spcBef>
                <a:spcPts val="0"/>
              </a:spcBef>
              <a:spcAft>
                <a:spcPts val="0"/>
              </a:spcAft>
              <a:buClr>
                <a:srgbClr val="888888"/>
              </a:buClr>
              <a:buSzPts val="5100"/>
              <a:buFont typeface="Calibri"/>
              <a:buNone/>
              <a:defRPr sz="5100"/>
            </a:lvl7pPr>
            <a:lvl8pPr indent="0" lvl="7" marL="0" marR="0" algn="r">
              <a:lnSpc>
                <a:spcPct val="100000"/>
              </a:lnSpc>
              <a:spcBef>
                <a:spcPts val="0"/>
              </a:spcBef>
              <a:spcAft>
                <a:spcPts val="0"/>
              </a:spcAft>
              <a:buClr>
                <a:srgbClr val="888888"/>
              </a:buClr>
              <a:buSzPts val="5100"/>
              <a:buFont typeface="Calibri"/>
              <a:buNone/>
              <a:defRPr sz="5100"/>
            </a:lvl8pPr>
            <a:lvl9pPr indent="0" lvl="8" marL="0" marR="0" algn="r">
              <a:lnSpc>
                <a:spcPct val="100000"/>
              </a:lnSpc>
              <a:spcBef>
                <a:spcPts val="0"/>
              </a:spcBef>
              <a:spcAft>
                <a:spcPts val="0"/>
              </a:spcAft>
              <a:buClr>
                <a:srgbClr val="888888"/>
              </a:buClr>
              <a:buSzPts val="5100"/>
              <a:buFont typeface="Calibri"/>
              <a:buNone/>
              <a:defRPr sz="5100"/>
            </a:lvl9pPr>
          </a:lstStyle>
          <a:p>
            <a:pPr indent="0" lvl="0" marL="0" rtl="0" algn="r">
              <a:spcBef>
                <a:spcPts val="0"/>
              </a:spcBef>
              <a:spcAft>
                <a:spcPts val="0"/>
              </a:spcAft>
              <a:buNone/>
            </a:pPr>
            <a:fld id="{00000000-1234-1234-1234-123412341234}" type="slidenum">
              <a:rPr lang="en-US"/>
              <a:t>‹#›</a:t>
            </a:fld>
            <a:endParaRPr sz="500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3">
    <p:bg>
      <p:bgPr>
        <a:solidFill>
          <a:srgbClr val="003062"/>
        </a:solidFill>
      </p:bgPr>
    </p:bg>
    <p:spTree>
      <p:nvGrpSpPr>
        <p:cNvPr id="97" name="Shape 97"/>
        <p:cNvGrpSpPr/>
        <p:nvPr/>
      </p:nvGrpSpPr>
      <p:grpSpPr>
        <a:xfrm>
          <a:off x="0" y="0"/>
          <a:ext cx="0" cy="0"/>
          <a:chOff x="0" y="0"/>
          <a:chExt cx="0" cy="0"/>
        </a:xfrm>
      </p:grpSpPr>
      <p:sp>
        <p:nvSpPr>
          <p:cNvPr id="98" name="Google Shape;98;p24"/>
          <p:cNvSpPr txBox="1"/>
          <p:nvPr>
            <p:ph type="title"/>
          </p:nvPr>
        </p:nvSpPr>
        <p:spPr>
          <a:xfrm>
            <a:off x="2194560" y="1318261"/>
            <a:ext cx="39502082" cy="5486403"/>
          </a:xfrm>
          <a:prstGeom prst="rect">
            <a:avLst/>
          </a:prstGeom>
          <a:noFill/>
          <a:ln>
            <a:noFill/>
          </a:ln>
        </p:spPr>
        <p:txBody>
          <a:bodyPr anchorCtr="0" anchor="ctr" bIns="219450" lIns="219450" spcFirstLastPara="1" rIns="219450" wrap="square" tIns="219450">
            <a:normAutofit/>
          </a:bodyPr>
          <a:lstStyle>
            <a:lvl1pPr lvl="0" algn="l">
              <a:lnSpc>
                <a:spcPct val="100000"/>
              </a:lnSpc>
              <a:spcBef>
                <a:spcPts val="0"/>
              </a:spcBef>
              <a:spcAft>
                <a:spcPts val="0"/>
              </a:spcAft>
              <a:buClr>
                <a:srgbClr val="2C365E"/>
              </a:buClr>
              <a:buSzPts val="10200"/>
              <a:buFont typeface="Arial"/>
              <a:buNone/>
              <a:defRPr sz="10200">
                <a:solidFill>
                  <a:srgbClr val="2C365E"/>
                </a:solidFill>
                <a:latin typeface="Arial"/>
                <a:ea typeface="Arial"/>
                <a:cs typeface="Arial"/>
                <a:sym typeface="Aria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99" name="Google Shape;99;p24"/>
          <p:cNvSpPr txBox="1"/>
          <p:nvPr>
            <p:ph idx="1" type="body"/>
          </p:nvPr>
        </p:nvSpPr>
        <p:spPr>
          <a:xfrm>
            <a:off x="2194560" y="7368541"/>
            <a:ext cx="19392905" cy="3070860"/>
          </a:xfrm>
          <a:prstGeom prst="rect">
            <a:avLst/>
          </a:prstGeom>
          <a:noFill/>
          <a:ln>
            <a:noFill/>
          </a:ln>
        </p:spPr>
        <p:txBody>
          <a:bodyPr anchorCtr="0" anchor="b" bIns="219450" lIns="219450" spcFirstLastPara="1" rIns="219450" wrap="square" tIns="219450">
            <a:normAutofit/>
          </a:bodyPr>
          <a:lstStyle>
            <a:lvl1pPr indent="-228600" lvl="0" marL="457200" algn="l">
              <a:lnSpc>
                <a:spcPct val="100000"/>
              </a:lnSpc>
              <a:spcBef>
                <a:spcPts val="2400"/>
              </a:spcBef>
              <a:spcAft>
                <a:spcPts val="0"/>
              </a:spcAft>
              <a:buClr>
                <a:srgbClr val="000000"/>
              </a:buClr>
              <a:buSzPts val="10200"/>
              <a:buFont typeface="Calibri"/>
              <a:buNone/>
              <a:defRPr b="1" sz="10200"/>
            </a:lvl1pPr>
            <a:lvl2pPr indent="-228600" lvl="1" marL="914400" algn="l">
              <a:lnSpc>
                <a:spcPct val="100000"/>
              </a:lnSpc>
              <a:spcBef>
                <a:spcPts val="2400"/>
              </a:spcBef>
              <a:spcAft>
                <a:spcPts val="0"/>
              </a:spcAft>
              <a:buClr>
                <a:srgbClr val="000000"/>
              </a:buClr>
              <a:buSzPts val="10200"/>
              <a:buFont typeface="Calibri"/>
              <a:buNone/>
              <a:defRPr b="1" sz="10200"/>
            </a:lvl2pPr>
            <a:lvl3pPr indent="-228600" lvl="2" marL="1371600" algn="l">
              <a:lnSpc>
                <a:spcPct val="100000"/>
              </a:lnSpc>
              <a:spcBef>
                <a:spcPts val="2400"/>
              </a:spcBef>
              <a:spcAft>
                <a:spcPts val="0"/>
              </a:spcAft>
              <a:buClr>
                <a:srgbClr val="000000"/>
              </a:buClr>
              <a:buSzPts val="10200"/>
              <a:buFont typeface="Calibri"/>
              <a:buNone/>
              <a:defRPr b="1" sz="10200"/>
            </a:lvl3pPr>
            <a:lvl4pPr indent="-228600" lvl="3" marL="1828800" algn="l">
              <a:lnSpc>
                <a:spcPct val="100000"/>
              </a:lnSpc>
              <a:spcBef>
                <a:spcPts val="2400"/>
              </a:spcBef>
              <a:spcAft>
                <a:spcPts val="0"/>
              </a:spcAft>
              <a:buClr>
                <a:srgbClr val="000000"/>
              </a:buClr>
              <a:buSzPts val="10200"/>
              <a:buFont typeface="Calibri"/>
              <a:buNone/>
              <a:defRPr b="1" sz="10200"/>
            </a:lvl4pPr>
            <a:lvl5pPr indent="-228600" lvl="4" marL="2286000" algn="l">
              <a:lnSpc>
                <a:spcPct val="100000"/>
              </a:lnSpc>
              <a:spcBef>
                <a:spcPts val="2400"/>
              </a:spcBef>
              <a:spcAft>
                <a:spcPts val="0"/>
              </a:spcAft>
              <a:buClr>
                <a:srgbClr val="000000"/>
              </a:buClr>
              <a:buSzPts val="10200"/>
              <a:buFont typeface="Calibri"/>
              <a:buNone/>
              <a:defRPr b="1" sz="10200"/>
            </a:lvl5pPr>
            <a:lvl6pPr indent="-342900" lvl="5" marL="2743200" algn="l">
              <a:lnSpc>
                <a:spcPct val="90000"/>
              </a:lnSpc>
              <a:spcBef>
                <a:spcPts val="4200"/>
              </a:spcBef>
              <a:spcAft>
                <a:spcPts val="0"/>
              </a:spcAft>
              <a:buClr>
                <a:srgbClr val="000000"/>
              </a:buClr>
              <a:buSzPts val="1800"/>
              <a:buChar char="•"/>
              <a:defRPr/>
            </a:lvl6pPr>
            <a:lvl7pPr indent="-342900" lvl="6" marL="3200400" algn="l">
              <a:lnSpc>
                <a:spcPct val="90000"/>
              </a:lnSpc>
              <a:spcBef>
                <a:spcPts val="4200"/>
              </a:spcBef>
              <a:spcAft>
                <a:spcPts val="0"/>
              </a:spcAft>
              <a:buClr>
                <a:srgbClr val="000000"/>
              </a:buClr>
              <a:buSzPts val="1800"/>
              <a:buChar char="•"/>
              <a:defRPr/>
            </a:lvl7pPr>
            <a:lvl8pPr indent="-342900" lvl="7" marL="3657600" algn="l">
              <a:lnSpc>
                <a:spcPct val="90000"/>
              </a:lnSpc>
              <a:spcBef>
                <a:spcPts val="4200"/>
              </a:spcBef>
              <a:spcAft>
                <a:spcPts val="0"/>
              </a:spcAft>
              <a:buClr>
                <a:srgbClr val="000000"/>
              </a:buClr>
              <a:buSzPts val="1800"/>
              <a:buChar char="•"/>
              <a:defRPr/>
            </a:lvl8pPr>
            <a:lvl9pPr indent="-342900" lvl="8" marL="4114800" algn="l">
              <a:lnSpc>
                <a:spcPct val="90000"/>
              </a:lnSpc>
              <a:spcBef>
                <a:spcPts val="4200"/>
              </a:spcBef>
              <a:spcAft>
                <a:spcPts val="0"/>
              </a:spcAft>
              <a:buClr>
                <a:srgbClr val="000000"/>
              </a:buClr>
              <a:buSzPts val="1800"/>
              <a:buChar char="•"/>
              <a:defRPr/>
            </a:lvl9pPr>
          </a:lstStyle>
          <a:p/>
        </p:txBody>
      </p:sp>
      <p:sp>
        <p:nvSpPr>
          <p:cNvPr id="100" name="Google Shape;100;p24"/>
          <p:cNvSpPr txBox="1"/>
          <p:nvPr>
            <p:ph idx="2" type="body"/>
          </p:nvPr>
        </p:nvSpPr>
        <p:spPr>
          <a:xfrm>
            <a:off x="22296121" y="7368541"/>
            <a:ext cx="19400522" cy="3070860"/>
          </a:xfrm>
          <a:prstGeom prst="rect">
            <a:avLst/>
          </a:prstGeom>
          <a:noFill/>
          <a:ln>
            <a:noFill/>
          </a:ln>
        </p:spPr>
        <p:txBody>
          <a:bodyPr anchorCtr="0" anchor="b" bIns="219450" lIns="219450" spcFirstLastPara="1" rIns="219450" wrap="square" tIns="219450">
            <a:normAutofit/>
          </a:bodyPr>
          <a:lstStyle>
            <a:lvl1pPr indent="-342900" lvl="0" marL="457200" algn="l">
              <a:lnSpc>
                <a:spcPct val="90000"/>
              </a:lnSpc>
              <a:spcBef>
                <a:spcPts val="4200"/>
              </a:spcBef>
              <a:spcAft>
                <a:spcPts val="0"/>
              </a:spcAft>
              <a:buClr>
                <a:srgbClr val="000000"/>
              </a:buClr>
              <a:buSzPts val="1800"/>
              <a:buChar char="•"/>
              <a:defRPr/>
            </a:lvl1pPr>
            <a:lvl2pPr indent="-342900" lvl="1" marL="914400" algn="l">
              <a:lnSpc>
                <a:spcPct val="90000"/>
              </a:lnSpc>
              <a:spcBef>
                <a:spcPts val="4200"/>
              </a:spcBef>
              <a:spcAft>
                <a:spcPts val="0"/>
              </a:spcAft>
              <a:buClr>
                <a:srgbClr val="000000"/>
              </a:buClr>
              <a:buSzPts val="1800"/>
              <a:buChar char="•"/>
              <a:defRPr/>
            </a:lvl2pPr>
            <a:lvl3pPr indent="-342900" lvl="2" marL="1371600" algn="l">
              <a:lnSpc>
                <a:spcPct val="90000"/>
              </a:lnSpc>
              <a:spcBef>
                <a:spcPts val="4200"/>
              </a:spcBef>
              <a:spcAft>
                <a:spcPts val="0"/>
              </a:spcAft>
              <a:buClr>
                <a:srgbClr val="000000"/>
              </a:buClr>
              <a:buSzPts val="1800"/>
              <a:buChar char="•"/>
              <a:defRPr/>
            </a:lvl3pPr>
            <a:lvl4pPr indent="-342900" lvl="3" marL="1828800" algn="l">
              <a:lnSpc>
                <a:spcPct val="90000"/>
              </a:lnSpc>
              <a:spcBef>
                <a:spcPts val="4200"/>
              </a:spcBef>
              <a:spcAft>
                <a:spcPts val="0"/>
              </a:spcAft>
              <a:buClr>
                <a:srgbClr val="000000"/>
              </a:buClr>
              <a:buSzPts val="1800"/>
              <a:buChar char="•"/>
              <a:defRPr/>
            </a:lvl4pPr>
            <a:lvl5pPr indent="-342900" lvl="4" marL="2286000" algn="l">
              <a:lnSpc>
                <a:spcPct val="90000"/>
              </a:lnSpc>
              <a:spcBef>
                <a:spcPts val="4200"/>
              </a:spcBef>
              <a:spcAft>
                <a:spcPts val="0"/>
              </a:spcAft>
              <a:buClr>
                <a:srgbClr val="000000"/>
              </a:buClr>
              <a:buSzPts val="1800"/>
              <a:buChar char="•"/>
              <a:defRPr/>
            </a:lvl5pPr>
            <a:lvl6pPr indent="-342900" lvl="5" marL="2743200" algn="l">
              <a:lnSpc>
                <a:spcPct val="90000"/>
              </a:lnSpc>
              <a:spcBef>
                <a:spcPts val="4200"/>
              </a:spcBef>
              <a:spcAft>
                <a:spcPts val="0"/>
              </a:spcAft>
              <a:buClr>
                <a:srgbClr val="000000"/>
              </a:buClr>
              <a:buSzPts val="1800"/>
              <a:buChar char="•"/>
              <a:defRPr/>
            </a:lvl6pPr>
            <a:lvl7pPr indent="-342900" lvl="6" marL="3200400" algn="l">
              <a:lnSpc>
                <a:spcPct val="90000"/>
              </a:lnSpc>
              <a:spcBef>
                <a:spcPts val="4200"/>
              </a:spcBef>
              <a:spcAft>
                <a:spcPts val="0"/>
              </a:spcAft>
              <a:buClr>
                <a:srgbClr val="000000"/>
              </a:buClr>
              <a:buSzPts val="1800"/>
              <a:buChar char="•"/>
              <a:defRPr/>
            </a:lvl7pPr>
            <a:lvl8pPr indent="-342900" lvl="7" marL="3657600" algn="l">
              <a:lnSpc>
                <a:spcPct val="90000"/>
              </a:lnSpc>
              <a:spcBef>
                <a:spcPts val="4200"/>
              </a:spcBef>
              <a:spcAft>
                <a:spcPts val="0"/>
              </a:spcAft>
              <a:buClr>
                <a:srgbClr val="000000"/>
              </a:buClr>
              <a:buSzPts val="1800"/>
              <a:buChar char="•"/>
              <a:defRPr/>
            </a:lvl8pPr>
            <a:lvl9pPr indent="-342900" lvl="8" marL="4114800" algn="l">
              <a:lnSpc>
                <a:spcPct val="90000"/>
              </a:lnSpc>
              <a:spcBef>
                <a:spcPts val="4200"/>
              </a:spcBef>
              <a:spcAft>
                <a:spcPts val="0"/>
              </a:spcAft>
              <a:buClr>
                <a:srgbClr val="000000"/>
              </a:buClr>
              <a:buSzPts val="1800"/>
              <a:buChar char="•"/>
              <a:defRPr/>
            </a:lvl9pPr>
          </a:lstStyle>
          <a:p/>
        </p:txBody>
      </p:sp>
      <p:sp>
        <p:nvSpPr>
          <p:cNvPr id="101" name="Google Shape;101;p24"/>
          <p:cNvSpPr txBox="1"/>
          <p:nvPr>
            <p:ph idx="12" type="sldNum"/>
          </p:nvPr>
        </p:nvSpPr>
        <p:spPr>
          <a:xfrm>
            <a:off x="40588472" y="30767276"/>
            <a:ext cx="1108169" cy="1239013"/>
          </a:xfrm>
          <a:prstGeom prst="rect">
            <a:avLst/>
          </a:prstGeom>
          <a:noFill/>
          <a:ln>
            <a:noFill/>
          </a:ln>
        </p:spPr>
        <p:txBody>
          <a:bodyPr anchorCtr="0" anchor="ctr" bIns="219450" lIns="219450" spcFirstLastPara="1" rIns="219450" wrap="square" tIns="219450">
            <a:spAutoFit/>
          </a:bodyPr>
          <a:lstStyle>
            <a:lvl1pPr indent="0" lvl="0" marL="0" marR="0" algn="r">
              <a:lnSpc>
                <a:spcPct val="100000"/>
              </a:lnSpc>
              <a:spcBef>
                <a:spcPts val="0"/>
              </a:spcBef>
              <a:spcAft>
                <a:spcPts val="0"/>
              </a:spcAft>
              <a:buClr>
                <a:srgbClr val="888888"/>
              </a:buClr>
              <a:buSzPts val="5100"/>
              <a:buFont typeface="Calibri"/>
              <a:buNone/>
              <a:defRPr sz="5100"/>
            </a:lvl1pPr>
            <a:lvl2pPr indent="0" lvl="1" marL="0" marR="0" algn="r">
              <a:lnSpc>
                <a:spcPct val="100000"/>
              </a:lnSpc>
              <a:spcBef>
                <a:spcPts val="0"/>
              </a:spcBef>
              <a:spcAft>
                <a:spcPts val="0"/>
              </a:spcAft>
              <a:buClr>
                <a:srgbClr val="888888"/>
              </a:buClr>
              <a:buSzPts val="5100"/>
              <a:buFont typeface="Calibri"/>
              <a:buNone/>
              <a:defRPr sz="5100"/>
            </a:lvl2pPr>
            <a:lvl3pPr indent="0" lvl="2" marL="0" marR="0" algn="r">
              <a:lnSpc>
                <a:spcPct val="100000"/>
              </a:lnSpc>
              <a:spcBef>
                <a:spcPts val="0"/>
              </a:spcBef>
              <a:spcAft>
                <a:spcPts val="0"/>
              </a:spcAft>
              <a:buClr>
                <a:srgbClr val="888888"/>
              </a:buClr>
              <a:buSzPts val="5100"/>
              <a:buFont typeface="Calibri"/>
              <a:buNone/>
              <a:defRPr sz="5100"/>
            </a:lvl3pPr>
            <a:lvl4pPr indent="0" lvl="3" marL="0" marR="0" algn="r">
              <a:lnSpc>
                <a:spcPct val="100000"/>
              </a:lnSpc>
              <a:spcBef>
                <a:spcPts val="0"/>
              </a:spcBef>
              <a:spcAft>
                <a:spcPts val="0"/>
              </a:spcAft>
              <a:buClr>
                <a:srgbClr val="888888"/>
              </a:buClr>
              <a:buSzPts val="5100"/>
              <a:buFont typeface="Calibri"/>
              <a:buNone/>
              <a:defRPr sz="5100"/>
            </a:lvl4pPr>
            <a:lvl5pPr indent="0" lvl="4" marL="0" marR="0" algn="r">
              <a:lnSpc>
                <a:spcPct val="100000"/>
              </a:lnSpc>
              <a:spcBef>
                <a:spcPts val="0"/>
              </a:spcBef>
              <a:spcAft>
                <a:spcPts val="0"/>
              </a:spcAft>
              <a:buClr>
                <a:srgbClr val="888888"/>
              </a:buClr>
              <a:buSzPts val="5100"/>
              <a:buFont typeface="Calibri"/>
              <a:buNone/>
              <a:defRPr sz="5100"/>
            </a:lvl5pPr>
            <a:lvl6pPr indent="0" lvl="5" marL="0" marR="0" algn="r">
              <a:lnSpc>
                <a:spcPct val="100000"/>
              </a:lnSpc>
              <a:spcBef>
                <a:spcPts val="0"/>
              </a:spcBef>
              <a:spcAft>
                <a:spcPts val="0"/>
              </a:spcAft>
              <a:buClr>
                <a:srgbClr val="888888"/>
              </a:buClr>
              <a:buSzPts val="5100"/>
              <a:buFont typeface="Calibri"/>
              <a:buNone/>
              <a:defRPr sz="5100"/>
            </a:lvl6pPr>
            <a:lvl7pPr indent="0" lvl="6" marL="0" marR="0" algn="r">
              <a:lnSpc>
                <a:spcPct val="100000"/>
              </a:lnSpc>
              <a:spcBef>
                <a:spcPts val="0"/>
              </a:spcBef>
              <a:spcAft>
                <a:spcPts val="0"/>
              </a:spcAft>
              <a:buClr>
                <a:srgbClr val="888888"/>
              </a:buClr>
              <a:buSzPts val="5100"/>
              <a:buFont typeface="Calibri"/>
              <a:buNone/>
              <a:defRPr sz="5100"/>
            </a:lvl7pPr>
            <a:lvl8pPr indent="0" lvl="7" marL="0" marR="0" algn="r">
              <a:lnSpc>
                <a:spcPct val="100000"/>
              </a:lnSpc>
              <a:spcBef>
                <a:spcPts val="0"/>
              </a:spcBef>
              <a:spcAft>
                <a:spcPts val="0"/>
              </a:spcAft>
              <a:buClr>
                <a:srgbClr val="888888"/>
              </a:buClr>
              <a:buSzPts val="5100"/>
              <a:buFont typeface="Calibri"/>
              <a:buNone/>
              <a:defRPr sz="5100"/>
            </a:lvl8pPr>
            <a:lvl9pPr indent="0" lvl="8" marL="0" marR="0" algn="r">
              <a:lnSpc>
                <a:spcPct val="100000"/>
              </a:lnSpc>
              <a:spcBef>
                <a:spcPts val="0"/>
              </a:spcBef>
              <a:spcAft>
                <a:spcPts val="0"/>
              </a:spcAft>
              <a:buClr>
                <a:srgbClr val="888888"/>
              </a:buClr>
              <a:buSzPts val="5100"/>
              <a:buFont typeface="Calibri"/>
              <a:buNone/>
              <a:defRPr sz="5100"/>
            </a:lvl9pPr>
          </a:lstStyle>
          <a:p>
            <a:pPr indent="0" lvl="0" marL="0" rtl="0" algn="r">
              <a:spcBef>
                <a:spcPts val="0"/>
              </a:spcBef>
              <a:spcAft>
                <a:spcPts val="0"/>
              </a:spcAft>
              <a:buNone/>
            </a:pPr>
            <a:fld id="{00000000-1234-1234-1234-123412341234}" type="slidenum">
              <a:rPr lang="en-US"/>
              <a:t>‹#›</a:t>
            </a:fld>
            <a:endParaRPr sz="500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3">
    <p:bg>
      <p:bgPr>
        <a:solidFill>
          <a:srgbClr val="003062"/>
        </a:solidFill>
      </p:bgPr>
    </p:bg>
    <p:spTree>
      <p:nvGrpSpPr>
        <p:cNvPr id="102" name="Shape 102"/>
        <p:cNvGrpSpPr/>
        <p:nvPr/>
      </p:nvGrpSpPr>
      <p:grpSpPr>
        <a:xfrm>
          <a:off x="0" y="0"/>
          <a:ext cx="0" cy="0"/>
          <a:chOff x="0" y="0"/>
          <a:chExt cx="0" cy="0"/>
        </a:xfrm>
      </p:grpSpPr>
      <p:sp>
        <p:nvSpPr>
          <p:cNvPr id="103" name="Google Shape;103;p25"/>
          <p:cNvSpPr txBox="1"/>
          <p:nvPr>
            <p:ph type="title"/>
          </p:nvPr>
        </p:nvSpPr>
        <p:spPr>
          <a:xfrm>
            <a:off x="2194560" y="1318261"/>
            <a:ext cx="39502082" cy="5486403"/>
          </a:xfrm>
          <a:prstGeom prst="rect">
            <a:avLst/>
          </a:prstGeom>
          <a:noFill/>
          <a:ln>
            <a:noFill/>
          </a:ln>
        </p:spPr>
        <p:txBody>
          <a:bodyPr anchorCtr="0" anchor="ctr" bIns="219450" lIns="219450" spcFirstLastPara="1" rIns="219450" wrap="square" tIns="219450">
            <a:normAutofit/>
          </a:bodyPr>
          <a:lstStyle>
            <a:lvl1pPr lvl="0" algn="l">
              <a:lnSpc>
                <a:spcPct val="100000"/>
              </a:lnSpc>
              <a:spcBef>
                <a:spcPts val="0"/>
              </a:spcBef>
              <a:spcAft>
                <a:spcPts val="0"/>
              </a:spcAft>
              <a:buClr>
                <a:srgbClr val="2C365E"/>
              </a:buClr>
              <a:buSzPts val="10200"/>
              <a:buFont typeface="Arial"/>
              <a:buNone/>
              <a:defRPr sz="10200">
                <a:solidFill>
                  <a:srgbClr val="2C365E"/>
                </a:solidFill>
                <a:latin typeface="Arial"/>
                <a:ea typeface="Arial"/>
                <a:cs typeface="Arial"/>
                <a:sym typeface="Aria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04" name="Google Shape;104;p25"/>
          <p:cNvSpPr txBox="1"/>
          <p:nvPr>
            <p:ph idx="12" type="sldNum"/>
          </p:nvPr>
        </p:nvSpPr>
        <p:spPr>
          <a:xfrm>
            <a:off x="40588472" y="30767276"/>
            <a:ext cx="1108169" cy="1239013"/>
          </a:xfrm>
          <a:prstGeom prst="rect">
            <a:avLst/>
          </a:prstGeom>
          <a:noFill/>
          <a:ln>
            <a:noFill/>
          </a:ln>
        </p:spPr>
        <p:txBody>
          <a:bodyPr anchorCtr="0" anchor="ctr" bIns="219450" lIns="219450" spcFirstLastPara="1" rIns="219450" wrap="square" tIns="219450">
            <a:spAutoFit/>
          </a:bodyPr>
          <a:lstStyle>
            <a:lvl1pPr indent="0" lvl="0" marL="0" marR="0" algn="r">
              <a:lnSpc>
                <a:spcPct val="100000"/>
              </a:lnSpc>
              <a:spcBef>
                <a:spcPts val="0"/>
              </a:spcBef>
              <a:spcAft>
                <a:spcPts val="0"/>
              </a:spcAft>
              <a:buClr>
                <a:srgbClr val="888888"/>
              </a:buClr>
              <a:buSzPts val="5100"/>
              <a:buFont typeface="Calibri"/>
              <a:buNone/>
              <a:defRPr sz="5100"/>
            </a:lvl1pPr>
            <a:lvl2pPr indent="0" lvl="1" marL="0" marR="0" algn="r">
              <a:lnSpc>
                <a:spcPct val="100000"/>
              </a:lnSpc>
              <a:spcBef>
                <a:spcPts val="0"/>
              </a:spcBef>
              <a:spcAft>
                <a:spcPts val="0"/>
              </a:spcAft>
              <a:buClr>
                <a:srgbClr val="888888"/>
              </a:buClr>
              <a:buSzPts val="5100"/>
              <a:buFont typeface="Calibri"/>
              <a:buNone/>
              <a:defRPr sz="5100"/>
            </a:lvl2pPr>
            <a:lvl3pPr indent="0" lvl="2" marL="0" marR="0" algn="r">
              <a:lnSpc>
                <a:spcPct val="100000"/>
              </a:lnSpc>
              <a:spcBef>
                <a:spcPts val="0"/>
              </a:spcBef>
              <a:spcAft>
                <a:spcPts val="0"/>
              </a:spcAft>
              <a:buClr>
                <a:srgbClr val="888888"/>
              </a:buClr>
              <a:buSzPts val="5100"/>
              <a:buFont typeface="Calibri"/>
              <a:buNone/>
              <a:defRPr sz="5100"/>
            </a:lvl3pPr>
            <a:lvl4pPr indent="0" lvl="3" marL="0" marR="0" algn="r">
              <a:lnSpc>
                <a:spcPct val="100000"/>
              </a:lnSpc>
              <a:spcBef>
                <a:spcPts val="0"/>
              </a:spcBef>
              <a:spcAft>
                <a:spcPts val="0"/>
              </a:spcAft>
              <a:buClr>
                <a:srgbClr val="888888"/>
              </a:buClr>
              <a:buSzPts val="5100"/>
              <a:buFont typeface="Calibri"/>
              <a:buNone/>
              <a:defRPr sz="5100"/>
            </a:lvl4pPr>
            <a:lvl5pPr indent="0" lvl="4" marL="0" marR="0" algn="r">
              <a:lnSpc>
                <a:spcPct val="100000"/>
              </a:lnSpc>
              <a:spcBef>
                <a:spcPts val="0"/>
              </a:spcBef>
              <a:spcAft>
                <a:spcPts val="0"/>
              </a:spcAft>
              <a:buClr>
                <a:srgbClr val="888888"/>
              </a:buClr>
              <a:buSzPts val="5100"/>
              <a:buFont typeface="Calibri"/>
              <a:buNone/>
              <a:defRPr sz="5100"/>
            </a:lvl5pPr>
            <a:lvl6pPr indent="0" lvl="5" marL="0" marR="0" algn="r">
              <a:lnSpc>
                <a:spcPct val="100000"/>
              </a:lnSpc>
              <a:spcBef>
                <a:spcPts val="0"/>
              </a:spcBef>
              <a:spcAft>
                <a:spcPts val="0"/>
              </a:spcAft>
              <a:buClr>
                <a:srgbClr val="888888"/>
              </a:buClr>
              <a:buSzPts val="5100"/>
              <a:buFont typeface="Calibri"/>
              <a:buNone/>
              <a:defRPr sz="5100"/>
            </a:lvl6pPr>
            <a:lvl7pPr indent="0" lvl="6" marL="0" marR="0" algn="r">
              <a:lnSpc>
                <a:spcPct val="100000"/>
              </a:lnSpc>
              <a:spcBef>
                <a:spcPts val="0"/>
              </a:spcBef>
              <a:spcAft>
                <a:spcPts val="0"/>
              </a:spcAft>
              <a:buClr>
                <a:srgbClr val="888888"/>
              </a:buClr>
              <a:buSzPts val="5100"/>
              <a:buFont typeface="Calibri"/>
              <a:buNone/>
              <a:defRPr sz="5100"/>
            </a:lvl7pPr>
            <a:lvl8pPr indent="0" lvl="7" marL="0" marR="0" algn="r">
              <a:lnSpc>
                <a:spcPct val="100000"/>
              </a:lnSpc>
              <a:spcBef>
                <a:spcPts val="0"/>
              </a:spcBef>
              <a:spcAft>
                <a:spcPts val="0"/>
              </a:spcAft>
              <a:buClr>
                <a:srgbClr val="888888"/>
              </a:buClr>
              <a:buSzPts val="5100"/>
              <a:buFont typeface="Calibri"/>
              <a:buNone/>
              <a:defRPr sz="5100"/>
            </a:lvl8pPr>
            <a:lvl9pPr indent="0" lvl="8" marL="0" marR="0" algn="r">
              <a:lnSpc>
                <a:spcPct val="100000"/>
              </a:lnSpc>
              <a:spcBef>
                <a:spcPts val="0"/>
              </a:spcBef>
              <a:spcAft>
                <a:spcPts val="0"/>
              </a:spcAft>
              <a:buClr>
                <a:srgbClr val="888888"/>
              </a:buClr>
              <a:buSzPts val="5100"/>
              <a:buFont typeface="Calibri"/>
              <a:buNone/>
              <a:defRPr sz="5100"/>
            </a:lvl9pPr>
          </a:lstStyle>
          <a:p>
            <a:pPr indent="0" lvl="0" marL="0" rtl="0" algn="r">
              <a:spcBef>
                <a:spcPts val="0"/>
              </a:spcBef>
              <a:spcAft>
                <a:spcPts val="0"/>
              </a:spcAft>
              <a:buNone/>
            </a:pPr>
            <a:fld id="{00000000-1234-1234-1234-123412341234}" type="slidenum">
              <a:rPr lang="en-US"/>
              <a:t>‹#›</a:t>
            </a:fld>
            <a:endParaRPr sz="500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3">
    <p:bg>
      <p:bgPr>
        <a:solidFill>
          <a:srgbClr val="003062"/>
        </a:solidFill>
      </p:bgPr>
    </p:bg>
    <p:spTree>
      <p:nvGrpSpPr>
        <p:cNvPr id="105" name="Shape 105"/>
        <p:cNvGrpSpPr/>
        <p:nvPr/>
      </p:nvGrpSpPr>
      <p:grpSpPr>
        <a:xfrm>
          <a:off x="0" y="0"/>
          <a:ext cx="0" cy="0"/>
          <a:chOff x="0" y="0"/>
          <a:chExt cx="0" cy="0"/>
        </a:xfrm>
      </p:grpSpPr>
      <p:sp>
        <p:nvSpPr>
          <p:cNvPr id="106" name="Google Shape;106;p26"/>
          <p:cNvSpPr txBox="1"/>
          <p:nvPr>
            <p:ph idx="12" type="sldNum"/>
          </p:nvPr>
        </p:nvSpPr>
        <p:spPr>
          <a:xfrm>
            <a:off x="40588472" y="30767276"/>
            <a:ext cx="1108169" cy="1239013"/>
          </a:xfrm>
          <a:prstGeom prst="rect">
            <a:avLst/>
          </a:prstGeom>
          <a:noFill/>
          <a:ln>
            <a:noFill/>
          </a:ln>
        </p:spPr>
        <p:txBody>
          <a:bodyPr anchorCtr="0" anchor="ctr" bIns="219450" lIns="219450" spcFirstLastPara="1" rIns="219450" wrap="square" tIns="219450">
            <a:spAutoFit/>
          </a:bodyPr>
          <a:lstStyle>
            <a:lvl1pPr indent="0" lvl="0" marL="0" marR="0" algn="r">
              <a:lnSpc>
                <a:spcPct val="100000"/>
              </a:lnSpc>
              <a:spcBef>
                <a:spcPts val="0"/>
              </a:spcBef>
              <a:spcAft>
                <a:spcPts val="0"/>
              </a:spcAft>
              <a:buClr>
                <a:srgbClr val="888888"/>
              </a:buClr>
              <a:buSzPts val="5100"/>
              <a:buFont typeface="Calibri"/>
              <a:buNone/>
              <a:defRPr sz="5100"/>
            </a:lvl1pPr>
            <a:lvl2pPr indent="0" lvl="1" marL="0" marR="0" algn="r">
              <a:lnSpc>
                <a:spcPct val="100000"/>
              </a:lnSpc>
              <a:spcBef>
                <a:spcPts val="0"/>
              </a:spcBef>
              <a:spcAft>
                <a:spcPts val="0"/>
              </a:spcAft>
              <a:buClr>
                <a:srgbClr val="888888"/>
              </a:buClr>
              <a:buSzPts val="5100"/>
              <a:buFont typeface="Calibri"/>
              <a:buNone/>
              <a:defRPr sz="5100"/>
            </a:lvl2pPr>
            <a:lvl3pPr indent="0" lvl="2" marL="0" marR="0" algn="r">
              <a:lnSpc>
                <a:spcPct val="100000"/>
              </a:lnSpc>
              <a:spcBef>
                <a:spcPts val="0"/>
              </a:spcBef>
              <a:spcAft>
                <a:spcPts val="0"/>
              </a:spcAft>
              <a:buClr>
                <a:srgbClr val="888888"/>
              </a:buClr>
              <a:buSzPts val="5100"/>
              <a:buFont typeface="Calibri"/>
              <a:buNone/>
              <a:defRPr sz="5100"/>
            </a:lvl3pPr>
            <a:lvl4pPr indent="0" lvl="3" marL="0" marR="0" algn="r">
              <a:lnSpc>
                <a:spcPct val="100000"/>
              </a:lnSpc>
              <a:spcBef>
                <a:spcPts val="0"/>
              </a:spcBef>
              <a:spcAft>
                <a:spcPts val="0"/>
              </a:spcAft>
              <a:buClr>
                <a:srgbClr val="888888"/>
              </a:buClr>
              <a:buSzPts val="5100"/>
              <a:buFont typeface="Calibri"/>
              <a:buNone/>
              <a:defRPr sz="5100"/>
            </a:lvl4pPr>
            <a:lvl5pPr indent="0" lvl="4" marL="0" marR="0" algn="r">
              <a:lnSpc>
                <a:spcPct val="100000"/>
              </a:lnSpc>
              <a:spcBef>
                <a:spcPts val="0"/>
              </a:spcBef>
              <a:spcAft>
                <a:spcPts val="0"/>
              </a:spcAft>
              <a:buClr>
                <a:srgbClr val="888888"/>
              </a:buClr>
              <a:buSzPts val="5100"/>
              <a:buFont typeface="Calibri"/>
              <a:buNone/>
              <a:defRPr sz="5100"/>
            </a:lvl5pPr>
            <a:lvl6pPr indent="0" lvl="5" marL="0" marR="0" algn="r">
              <a:lnSpc>
                <a:spcPct val="100000"/>
              </a:lnSpc>
              <a:spcBef>
                <a:spcPts val="0"/>
              </a:spcBef>
              <a:spcAft>
                <a:spcPts val="0"/>
              </a:spcAft>
              <a:buClr>
                <a:srgbClr val="888888"/>
              </a:buClr>
              <a:buSzPts val="5100"/>
              <a:buFont typeface="Calibri"/>
              <a:buNone/>
              <a:defRPr sz="5100"/>
            </a:lvl6pPr>
            <a:lvl7pPr indent="0" lvl="6" marL="0" marR="0" algn="r">
              <a:lnSpc>
                <a:spcPct val="100000"/>
              </a:lnSpc>
              <a:spcBef>
                <a:spcPts val="0"/>
              </a:spcBef>
              <a:spcAft>
                <a:spcPts val="0"/>
              </a:spcAft>
              <a:buClr>
                <a:srgbClr val="888888"/>
              </a:buClr>
              <a:buSzPts val="5100"/>
              <a:buFont typeface="Calibri"/>
              <a:buNone/>
              <a:defRPr sz="5100"/>
            </a:lvl7pPr>
            <a:lvl8pPr indent="0" lvl="7" marL="0" marR="0" algn="r">
              <a:lnSpc>
                <a:spcPct val="100000"/>
              </a:lnSpc>
              <a:spcBef>
                <a:spcPts val="0"/>
              </a:spcBef>
              <a:spcAft>
                <a:spcPts val="0"/>
              </a:spcAft>
              <a:buClr>
                <a:srgbClr val="888888"/>
              </a:buClr>
              <a:buSzPts val="5100"/>
              <a:buFont typeface="Calibri"/>
              <a:buNone/>
              <a:defRPr sz="5100"/>
            </a:lvl8pPr>
            <a:lvl9pPr indent="0" lvl="8" marL="0" marR="0" algn="r">
              <a:lnSpc>
                <a:spcPct val="100000"/>
              </a:lnSpc>
              <a:spcBef>
                <a:spcPts val="0"/>
              </a:spcBef>
              <a:spcAft>
                <a:spcPts val="0"/>
              </a:spcAft>
              <a:buClr>
                <a:srgbClr val="888888"/>
              </a:buClr>
              <a:buSzPts val="5100"/>
              <a:buFont typeface="Calibri"/>
              <a:buNone/>
              <a:defRPr sz="5100"/>
            </a:lvl9pPr>
          </a:lstStyle>
          <a:p>
            <a:pPr indent="0" lvl="0" marL="0" rtl="0" algn="r">
              <a:spcBef>
                <a:spcPts val="0"/>
              </a:spcBef>
              <a:spcAft>
                <a:spcPts val="0"/>
              </a:spcAft>
              <a:buNone/>
            </a:pPr>
            <a:fld id="{00000000-1234-1234-1234-123412341234}" type="slidenum">
              <a:rPr lang="en-US"/>
              <a:t>‹#›</a:t>
            </a:fld>
            <a:endParaRPr sz="500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3">
    <p:bg>
      <p:bgPr>
        <a:solidFill>
          <a:srgbClr val="003062"/>
        </a:solidFill>
      </p:bgPr>
    </p:bg>
    <p:spTree>
      <p:nvGrpSpPr>
        <p:cNvPr id="107" name="Shape 107"/>
        <p:cNvGrpSpPr/>
        <p:nvPr/>
      </p:nvGrpSpPr>
      <p:grpSpPr>
        <a:xfrm>
          <a:off x="0" y="0"/>
          <a:ext cx="0" cy="0"/>
          <a:chOff x="0" y="0"/>
          <a:chExt cx="0" cy="0"/>
        </a:xfrm>
      </p:grpSpPr>
      <p:sp>
        <p:nvSpPr>
          <p:cNvPr id="108" name="Google Shape;108;p27"/>
          <p:cNvSpPr txBox="1"/>
          <p:nvPr>
            <p:ph type="title"/>
          </p:nvPr>
        </p:nvSpPr>
        <p:spPr>
          <a:xfrm>
            <a:off x="2194562" y="1310638"/>
            <a:ext cx="14439905" cy="5577844"/>
          </a:xfrm>
          <a:prstGeom prst="rect">
            <a:avLst/>
          </a:prstGeom>
          <a:noFill/>
          <a:ln>
            <a:noFill/>
          </a:ln>
        </p:spPr>
        <p:txBody>
          <a:bodyPr anchorCtr="0" anchor="b" bIns="219450" lIns="219450" spcFirstLastPara="1" rIns="219450" wrap="square" tIns="219450">
            <a:normAutofit/>
          </a:bodyPr>
          <a:lstStyle>
            <a:lvl1pPr lvl="0" algn="l">
              <a:lnSpc>
                <a:spcPct val="100000"/>
              </a:lnSpc>
              <a:spcBef>
                <a:spcPts val="0"/>
              </a:spcBef>
              <a:spcAft>
                <a:spcPts val="0"/>
              </a:spcAft>
              <a:buClr>
                <a:srgbClr val="000000"/>
              </a:buClr>
              <a:buSzPts val="8500"/>
              <a:buFont typeface="Calibri"/>
              <a:buNone/>
              <a:defRPr b="1" sz="8500">
                <a:latin typeface="Calibri"/>
                <a:ea typeface="Calibri"/>
                <a:cs typeface="Calibri"/>
                <a:sym typeface="Calibri"/>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09" name="Google Shape;109;p27"/>
          <p:cNvSpPr txBox="1"/>
          <p:nvPr>
            <p:ph idx="1" type="body"/>
          </p:nvPr>
        </p:nvSpPr>
        <p:spPr>
          <a:xfrm>
            <a:off x="17160239" y="1310641"/>
            <a:ext cx="24536402" cy="28094944"/>
          </a:xfrm>
          <a:prstGeom prst="rect">
            <a:avLst/>
          </a:prstGeom>
          <a:noFill/>
          <a:ln>
            <a:noFill/>
          </a:ln>
        </p:spPr>
        <p:txBody>
          <a:bodyPr anchorCtr="0" anchor="t" bIns="219450" lIns="219450" spcFirstLastPara="1" rIns="219450" wrap="square" tIns="219450">
            <a:normAutofit/>
          </a:bodyPr>
          <a:lstStyle>
            <a:lvl1pPr indent="-1092200" lvl="0" marL="457200" algn="l">
              <a:lnSpc>
                <a:spcPct val="100000"/>
              </a:lnSpc>
              <a:spcBef>
                <a:spcPts val="3200"/>
              </a:spcBef>
              <a:spcAft>
                <a:spcPts val="0"/>
              </a:spcAft>
              <a:buClr>
                <a:srgbClr val="000000"/>
              </a:buClr>
              <a:buSzPts val="13600"/>
              <a:buChar char="•"/>
              <a:defRPr sz="13600"/>
            </a:lvl1pPr>
            <a:lvl2pPr indent="-1092200" lvl="1" marL="914400" algn="l">
              <a:lnSpc>
                <a:spcPct val="100000"/>
              </a:lnSpc>
              <a:spcBef>
                <a:spcPts val="3200"/>
              </a:spcBef>
              <a:spcAft>
                <a:spcPts val="0"/>
              </a:spcAft>
              <a:buClr>
                <a:srgbClr val="000000"/>
              </a:buClr>
              <a:buSzPts val="13600"/>
              <a:buChar char="–"/>
              <a:defRPr sz="13600"/>
            </a:lvl2pPr>
            <a:lvl3pPr indent="-1092200" lvl="2" marL="1371600" algn="l">
              <a:lnSpc>
                <a:spcPct val="100000"/>
              </a:lnSpc>
              <a:spcBef>
                <a:spcPts val="3200"/>
              </a:spcBef>
              <a:spcAft>
                <a:spcPts val="0"/>
              </a:spcAft>
              <a:buClr>
                <a:srgbClr val="000000"/>
              </a:buClr>
              <a:buSzPts val="13600"/>
              <a:buChar char="•"/>
              <a:defRPr sz="13600"/>
            </a:lvl3pPr>
            <a:lvl4pPr indent="-1092200" lvl="3" marL="1828800" algn="l">
              <a:lnSpc>
                <a:spcPct val="100000"/>
              </a:lnSpc>
              <a:spcBef>
                <a:spcPts val="3200"/>
              </a:spcBef>
              <a:spcAft>
                <a:spcPts val="0"/>
              </a:spcAft>
              <a:buClr>
                <a:srgbClr val="000000"/>
              </a:buClr>
              <a:buSzPts val="13600"/>
              <a:buChar char="–"/>
              <a:defRPr sz="13600"/>
            </a:lvl4pPr>
            <a:lvl5pPr indent="-1092200" lvl="4" marL="2286000" algn="l">
              <a:lnSpc>
                <a:spcPct val="100000"/>
              </a:lnSpc>
              <a:spcBef>
                <a:spcPts val="3200"/>
              </a:spcBef>
              <a:spcAft>
                <a:spcPts val="0"/>
              </a:spcAft>
              <a:buClr>
                <a:srgbClr val="000000"/>
              </a:buClr>
              <a:buSzPts val="13600"/>
              <a:buChar char="»"/>
              <a:defRPr sz="13600"/>
            </a:lvl5pPr>
            <a:lvl6pPr indent="-342900" lvl="5" marL="2743200" algn="l">
              <a:lnSpc>
                <a:spcPct val="90000"/>
              </a:lnSpc>
              <a:spcBef>
                <a:spcPts val="4200"/>
              </a:spcBef>
              <a:spcAft>
                <a:spcPts val="0"/>
              </a:spcAft>
              <a:buClr>
                <a:srgbClr val="000000"/>
              </a:buClr>
              <a:buSzPts val="1800"/>
              <a:buChar char="•"/>
              <a:defRPr/>
            </a:lvl6pPr>
            <a:lvl7pPr indent="-342900" lvl="6" marL="3200400" algn="l">
              <a:lnSpc>
                <a:spcPct val="90000"/>
              </a:lnSpc>
              <a:spcBef>
                <a:spcPts val="4200"/>
              </a:spcBef>
              <a:spcAft>
                <a:spcPts val="0"/>
              </a:spcAft>
              <a:buClr>
                <a:srgbClr val="000000"/>
              </a:buClr>
              <a:buSzPts val="1800"/>
              <a:buChar char="•"/>
              <a:defRPr/>
            </a:lvl7pPr>
            <a:lvl8pPr indent="-342900" lvl="7" marL="3657600" algn="l">
              <a:lnSpc>
                <a:spcPct val="90000"/>
              </a:lnSpc>
              <a:spcBef>
                <a:spcPts val="4200"/>
              </a:spcBef>
              <a:spcAft>
                <a:spcPts val="0"/>
              </a:spcAft>
              <a:buClr>
                <a:srgbClr val="000000"/>
              </a:buClr>
              <a:buSzPts val="1800"/>
              <a:buChar char="•"/>
              <a:defRPr/>
            </a:lvl8pPr>
            <a:lvl9pPr indent="-342900" lvl="8" marL="4114800" algn="l">
              <a:lnSpc>
                <a:spcPct val="90000"/>
              </a:lnSpc>
              <a:spcBef>
                <a:spcPts val="4200"/>
              </a:spcBef>
              <a:spcAft>
                <a:spcPts val="0"/>
              </a:spcAft>
              <a:buClr>
                <a:srgbClr val="000000"/>
              </a:buClr>
              <a:buSzPts val="1800"/>
              <a:buChar char="•"/>
              <a:defRPr/>
            </a:lvl9pPr>
          </a:lstStyle>
          <a:p/>
        </p:txBody>
      </p:sp>
      <p:sp>
        <p:nvSpPr>
          <p:cNvPr id="110" name="Google Shape;110;p27"/>
          <p:cNvSpPr txBox="1"/>
          <p:nvPr>
            <p:ph idx="2" type="body"/>
          </p:nvPr>
        </p:nvSpPr>
        <p:spPr>
          <a:xfrm>
            <a:off x="2194562" y="6888480"/>
            <a:ext cx="14439904" cy="22517106"/>
          </a:xfrm>
          <a:prstGeom prst="rect">
            <a:avLst/>
          </a:prstGeom>
          <a:noFill/>
          <a:ln>
            <a:noFill/>
          </a:ln>
        </p:spPr>
        <p:txBody>
          <a:bodyPr anchorCtr="0" anchor="t" bIns="219450" lIns="219450" spcFirstLastPara="1" rIns="219450" wrap="square" tIns="219450">
            <a:normAutofit/>
          </a:bodyPr>
          <a:lstStyle>
            <a:lvl1pPr indent="-342900" lvl="0" marL="457200" algn="l">
              <a:lnSpc>
                <a:spcPct val="90000"/>
              </a:lnSpc>
              <a:spcBef>
                <a:spcPts val="4200"/>
              </a:spcBef>
              <a:spcAft>
                <a:spcPts val="0"/>
              </a:spcAft>
              <a:buClr>
                <a:srgbClr val="000000"/>
              </a:buClr>
              <a:buSzPts val="1800"/>
              <a:buChar char="•"/>
              <a:defRPr/>
            </a:lvl1pPr>
            <a:lvl2pPr indent="-342900" lvl="1" marL="914400" algn="l">
              <a:lnSpc>
                <a:spcPct val="90000"/>
              </a:lnSpc>
              <a:spcBef>
                <a:spcPts val="4200"/>
              </a:spcBef>
              <a:spcAft>
                <a:spcPts val="0"/>
              </a:spcAft>
              <a:buClr>
                <a:srgbClr val="000000"/>
              </a:buClr>
              <a:buSzPts val="1800"/>
              <a:buChar char="•"/>
              <a:defRPr/>
            </a:lvl2pPr>
            <a:lvl3pPr indent="-342900" lvl="2" marL="1371600" algn="l">
              <a:lnSpc>
                <a:spcPct val="90000"/>
              </a:lnSpc>
              <a:spcBef>
                <a:spcPts val="4200"/>
              </a:spcBef>
              <a:spcAft>
                <a:spcPts val="0"/>
              </a:spcAft>
              <a:buClr>
                <a:srgbClr val="000000"/>
              </a:buClr>
              <a:buSzPts val="1800"/>
              <a:buChar char="•"/>
              <a:defRPr/>
            </a:lvl3pPr>
            <a:lvl4pPr indent="-342900" lvl="3" marL="1828800" algn="l">
              <a:lnSpc>
                <a:spcPct val="90000"/>
              </a:lnSpc>
              <a:spcBef>
                <a:spcPts val="4200"/>
              </a:spcBef>
              <a:spcAft>
                <a:spcPts val="0"/>
              </a:spcAft>
              <a:buClr>
                <a:srgbClr val="000000"/>
              </a:buClr>
              <a:buSzPts val="1800"/>
              <a:buChar char="•"/>
              <a:defRPr/>
            </a:lvl4pPr>
            <a:lvl5pPr indent="-342900" lvl="4" marL="2286000" algn="l">
              <a:lnSpc>
                <a:spcPct val="90000"/>
              </a:lnSpc>
              <a:spcBef>
                <a:spcPts val="4200"/>
              </a:spcBef>
              <a:spcAft>
                <a:spcPts val="0"/>
              </a:spcAft>
              <a:buClr>
                <a:srgbClr val="000000"/>
              </a:buClr>
              <a:buSzPts val="1800"/>
              <a:buChar char="•"/>
              <a:defRPr/>
            </a:lvl5pPr>
            <a:lvl6pPr indent="-342900" lvl="5" marL="2743200" algn="l">
              <a:lnSpc>
                <a:spcPct val="90000"/>
              </a:lnSpc>
              <a:spcBef>
                <a:spcPts val="4200"/>
              </a:spcBef>
              <a:spcAft>
                <a:spcPts val="0"/>
              </a:spcAft>
              <a:buClr>
                <a:srgbClr val="000000"/>
              </a:buClr>
              <a:buSzPts val="1800"/>
              <a:buChar char="•"/>
              <a:defRPr/>
            </a:lvl6pPr>
            <a:lvl7pPr indent="-342900" lvl="6" marL="3200400" algn="l">
              <a:lnSpc>
                <a:spcPct val="90000"/>
              </a:lnSpc>
              <a:spcBef>
                <a:spcPts val="4200"/>
              </a:spcBef>
              <a:spcAft>
                <a:spcPts val="0"/>
              </a:spcAft>
              <a:buClr>
                <a:srgbClr val="000000"/>
              </a:buClr>
              <a:buSzPts val="1800"/>
              <a:buChar char="•"/>
              <a:defRPr/>
            </a:lvl7pPr>
            <a:lvl8pPr indent="-342900" lvl="7" marL="3657600" algn="l">
              <a:lnSpc>
                <a:spcPct val="90000"/>
              </a:lnSpc>
              <a:spcBef>
                <a:spcPts val="4200"/>
              </a:spcBef>
              <a:spcAft>
                <a:spcPts val="0"/>
              </a:spcAft>
              <a:buClr>
                <a:srgbClr val="000000"/>
              </a:buClr>
              <a:buSzPts val="1800"/>
              <a:buChar char="•"/>
              <a:defRPr/>
            </a:lvl8pPr>
            <a:lvl9pPr indent="-342900" lvl="8" marL="4114800" algn="l">
              <a:lnSpc>
                <a:spcPct val="90000"/>
              </a:lnSpc>
              <a:spcBef>
                <a:spcPts val="4200"/>
              </a:spcBef>
              <a:spcAft>
                <a:spcPts val="0"/>
              </a:spcAft>
              <a:buClr>
                <a:srgbClr val="000000"/>
              </a:buClr>
              <a:buSzPts val="1800"/>
              <a:buChar char="•"/>
              <a:defRPr/>
            </a:lvl9pPr>
          </a:lstStyle>
          <a:p/>
        </p:txBody>
      </p:sp>
      <p:sp>
        <p:nvSpPr>
          <p:cNvPr id="111" name="Google Shape;111;p27"/>
          <p:cNvSpPr txBox="1"/>
          <p:nvPr>
            <p:ph idx="12" type="sldNum"/>
          </p:nvPr>
        </p:nvSpPr>
        <p:spPr>
          <a:xfrm>
            <a:off x="40588472" y="30767276"/>
            <a:ext cx="1108169" cy="1239013"/>
          </a:xfrm>
          <a:prstGeom prst="rect">
            <a:avLst/>
          </a:prstGeom>
          <a:noFill/>
          <a:ln>
            <a:noFill/>
          </a:ln>
        </p:spPr>
        <p:txBody>
          <a:bodyPr anchorCtr="0" anchor="ctr" bIns="219450" lIns="219450" spcFirstLastPara="1" rIns="219450" wrap="square" tIns="219450">
            <a:spAutoFit/>
          </a:bodyPr>
          <a:lstStyle>
            <a:lvl1pPr indent="0" lvl="0" marL="0" marR="0" algn="r">
              <a:lnSpc>
                <a:spcPct val="100000"/>
              </a:lnSpc>
              <a:spcBef>
                <a:spcPts val="0"/>
              </a:spcBef>
              <a:spcAft>
                <a:spcPts val="0"/>
              </a:spcAft>
              <a:buClr>
                <a:srgbClr val="888888"/>
              </a:buClr>
              <a:buSzPts val="5100"/>
              <a:buFont typeface="Calibri"/>
              <a:buNone/>
              <a:defRPr sz="5100"/>
            </a:lvl1pPr>
            <a:lvl2pPr indent="0" lvl="1" marL="0" marR="0" algn="r">
              <a:lnSpc>
                <a:spcPct val="100000"/>
              </a:lnSpc>
              <a:spcBef>
                <a:spcPts val="0"/>
              </a:spcBef>
              <a:spcAft>
                <a:spcPts val="0"/>
              </a:spcAft>
              <a:buClr>
                <a:srgbClr val="888888"/>
              </a:buClr>
              <a:buSzPts val="5100"/>
              <a:buFont typeface="Calibri"/>
              <a:buNone/>
              <a:defRPr sz="5100"/>
            </a:lvl2pPr>
            <a:lvl3pPr indent="0" lvl="2" marL="0" marR="0" algn="r">
              <a:lnSpc>
                <a:spcPct val="100000"/>
              </a:lnSpc>
              <a:spcBef>
                <a:spcPts val="0"/>
              </a:spcBef>
              <a:spcAft>
                <a:spcPts val="0"/>
              </a:spcAft>
              <a:buClr>
                <a:srgbClr val="888888"/>
              </a:buClr>
              <a:buSzPts val="5100"/>
              <a:buFont typeface="Calibri"/>
              <a:buNone/>
              <a:defRPr sz="5100"/>
            </a:lvl3pPr>
            <a:lvl4pPr indent="0" lvl="3" marL="0" marR="0" algn="r">
              <a:lnSpc>
                <a:spcPct val="100000"/>
              </a:lnSpc>
              <a:spcBef>
                <a:spcPts val="0"/>
              </a:spcBef>
              <a:spcAft>
                <a:spcPts val="0"/>
              </a:spcAft>
              <a:buClr>
                <a:srgbClr val="888888"/>
              </a:buClr>
              <a:buSzPts val="5100"/>
              <a:buFont typeface="Calibri"/>
              <a:buNone/>
              <a:defRPr sz="5100"/>
            </a:lvl4pPr>
            <a:lvl5pPr indent="0" lvl="4" marL="0" marR="0" algn="r">
              <a:lnSpc>
                <a:spcPct val="100000"/>
              </a:lnSpc>
              <a:spcBef>
                <a:spcPts val="0"/>
              </a:spcBef>
              <a:spcAft>
                <a:spcPts val="0"/>
              </a:spcAft>
              <a:buClr>
                <a:srgbClr val="888888"/>
              </a:buClr>
              <a:buSzPts val="5100"/>
              <a:buFont typeface="Calibri"/>
              <a:buNone/>
              <a:defRPr sz="5100"/>
            </a:lvl5pPr>
            <a:lvl6pPr indent="0" lvl="5" marL="0" marR="0" algn="r">
              <a:lnSpc>
                <a:spcPct val="100000"/>
              </a:lnSpc>
              <a:spcBef>
                <a:spcPts val="0"/>
              </a:spcBef>
              <a:spcAft>
                <a:spcPts val="0"/>
              </a:spcAft>
              <a:buClr>
                <a:srgbClr val="888888"/>
              </a:buClr>
              <a:buSzPts val="5100"/>
              <a:buFont typeface="Calibri"/>
              <a:buNone/>
              <a:defRPr sz="5100"/>
            </a:lvl6pPr>
            <a:lvl7pPr indent="0" lvl="6" marL="0" marR="0" algn="r">
              <a:lnSpc>
                <a:spcPct val="100000"/>
              </a:lnSpc>
              <a:spcBef>
                <a:spcPts val="0"/>
              </a:spcBef>
              <a:spcAft>
                <a:spcPts val="0"/>
              </a:spcAft>
              <a:buClr>
                <a:srgbClr val="888888"/>
              </a:buClr>
              <a:buSzPts val="5100"/>
              <a:buFont typeface="Calibri"/>
              <a:buNone/>
              <a:defRPr sz="5100"/>
            </a:lvl7pPr>
            <a:lvl8pPr indent="0" lvl="7" marL="0" marR="0" algn="r">
              <a:lnSpc>
                <a:spcPct val="100000"/>
              </a:lnSpc>
              <a:spcBef>
                <a:spcPts val="0"/>
              </a:spcBef>
              <a:spcAft>
                <a:spcPts val="0"/>
              </a:spcAft>
              <a:buClr>
                <a:srgbClr val="888888"/>
              </a:buClr>
              <a:buSzPts val="5100"/>
              <a:buFont typeface="Calibri"/>
              <a:buNone/>
              <a:defRPr sz="5100"/>
            </a:lvl8pPr>
            <a:lvl9pPr indent="0" lvl="8" marL="0" marR="0" algn="r">
              <a:lnSpc>
                <a:spcPct val="100000"/>
              </a:lnSpc>
              <a:spcBef>
                <a:spcPts val="0"/>
              </a:spcBef>
              <a:spcAft>
                <a:spcPts val="0"/>
              </a:spcAft>
              <a:buClr>
                <a:srgbClr val="888888"/>
              </a:buClr>
              <a:buSzPts val="5100"/>
              <a:buFont typeface="Calibri"/>
              <a:buNone/>
              <a:defRPr sz="5100"/>
            </a:lvl9pPr>
          </a:lstStyle>
          <a:p>
            <a:pPr indent="0" lvl="0" marL="0" rtl="0" algn="r">
              <a:spcBef>
                <a:spcPts val="0"/>
              </a:spcBef>
              <a:spcAft>
                <a:spcPts val="0"/>
              </a:spcAft>
              <a:buNone/>
            </a:pPr>
            <a:fld id="{00000000-1234-1234-1234-123412341234}" type="slidenum">
              <a:rPr lang="en-US"/>
              <a:t>‹#›</a:t>
            </a:fld>
            <a:endParaRPr sz="500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3">
    <p:bg>
      <p:bgPr>
        <a:solidFill>
          <a:srgbClr val="003062"/>
        </a:solidFill>
      </p:bgPr>
    </p:bg>
    <p:spTree>
      <p:nvGrpSpPr>
        <p:cNvPr id="112" name="Shape 112"/>
        <p:cNvGrpSpPr/>
        <p:nvPr/>
      </p:nvGrpSpPr>
      <p:grpSpPr>
        <a:xfrm>
          <a:off x="0" y="0"/>
          <a:ext cx="0" cy="0"/>
          <a:chOff x="0" y="0"/>
          <a:chExt cx="0" cy="0"/>
        </a:xfrm>
      </p:grpSpPr>
      <p:sp>
        <p:nvSpPr>
          <p:cNvPr id="113" name="Google Shape;113;p28"/>
          <p:cNvSpPr txBox="1"/>
          <p:nvPr>
            <p:ph type="title"/>
          </p:nvPr>
        </p:nvSpPr>
        <p:spPr>
          <a:xfrm>
            <a:off x="8602981" y="23042880"/>
            <a:ext cx="26334722" cy="2720344"/>
          </a:xfrm>
          <a:prstGeom prst="rect">
            <a:avLst/>
          </a:prstGeom>
          <a:noFill/>
          <a:ln>
            <a:noFill/>
          </a:ln>
        </p:spPr>
        <p:txBody>
          <a:bodyPr anchorCtr="0" anchor="b" bIns="219450" lIns="219450" spcFirstLastPara="1" rIns="219450" wrap="square" tIns="219450">
            <a:normAutofit/>
          </a:bodyPr>
          <a:lstStyle>
            <a:lvl1pPr lvl="0" algn="l">
              <a:lnSpc>
                <a:spcPct val="100000"/>
              </a:lnSpc>
              <a:spcBef>
                <a:spcPts val="0"/>
              </a:spcBef>
              <a:spcAft>
                <a:spcPts val="0"/>
              </a:spcAft>
              <a:buClr>
                <a:srgbClr val="000000"/>
              </a:buClr>
              <a:buSzPts val="8500"/>
              <a:buFont typeface="Calibri"/>
              <a:buNone/>
              <a:defRPr b="1" sz="8500">
                <a:latin typeface="Calibri"/>
                <a:ea typeface="Calibri"/>
                <a:cs typeface="Calibri"/>
                <a:sym typeface="Calibri"/>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14" name="Google Shape;114;p28"/>
          <p:cNvSpPr/>
          <p:nvPr>
            <p:ph idx="2" type="pic"/>
          </p:nvPr>
        </p:nvSpPr>
        <p:spPr>
          <a:xfrm>
            <a:off x="8602981" y="2941320"/>
            <a:ext cx="26334722" cy="19751040"/>
          </a:xfrm>
          <a:prstGeom prst="rect">
            <a:avLst/>
          </a:prstGeom>
          <a:noFill/>
          <a:ln>
            <a:noFill/>
          </a:ln>
        </p:spPr>
      </p:sp>
      <p:sp>
        <p:nvSpPr>
          <p:cNvPr id="115" name="Google Shape;115;p28"/>
          <p:cNvSpPr txBox="1"/>
          <p:nvPr>
            <p:ph idx="1" type="body"/>
          </p:nvPr>
        </p:nvSpPr>
        <p:spPr>
          <a:xfrm>
            <a:off x="8602981" y="25763221"/>
            <a:ext cx="26334722" cy="3863340"/>
          </a:xfrm>
          <a:prstGeom prst="rect">
            <a:avLst/>
          </a:prstGeom>
          <a:noFill/>
          <a:ln>
            <a:noFill/>
          </a:ln>
        </p:spPr>
        <p:txBody>
          <a:bodyPr anchorCtr="0" anchor="t" bIns="219450" lIns="219450" spcFirstLastPara="1" rIns="219450" wrap="square" tIns="219450">
            <a:normAutofit/>
          </a:bodyPr>
          <a:lstStyle>
            <a:lvl1pPr indent="-228600" lvl="0" marL="457200" algn="l">
              <a:lnSpc>
                <a:spcPct val="100000"/>
              </a:lnSpc>
              <a:spcBef>
                <a:spcPts val="1400"/>
              </a:spcBef>
              <a:spcAft>
                <a:spcPts val="0"/>
              </a:spcAft>
              <a:buClr>
                <a:srgbClr val="000000"/>
              </a:buClr>
              <a:buSzPts val="5900"/>
              <a:buFont typeface="Calibri"/>
              <a:buNone/>
              <a:defRPr sz="5900"/>
            </a:lvl1pPr>
            <a:lvl2pPr indent="-228600" lvl="1" marL="914400" algn="l">
              <a:lnSpc>
                <a:spcPct val="100000"/>
              </a:lnSpc>
              <a:spcBef>
                <a:spcPts val="1400"/>
              </a:spcBef>
              <a:spcAft>
                <a:spcPts val="0"/>
              </a:spcAft>
              <a:buClr>
                <a:srgbClr val="000000"/>
              </a:buClr>
              <a:buSzPts val="5900"/>
              <a:buFont typeface="Calibri"/>
              <a:buNone/>
              <a:defRPr sz="5900"/>
            </a:lvl2pPr>
            <a:lvl3pPr indent="-228600" lvl="2" marL="1371600" algn="l">
              <a:lnSpc>
                <a:spcPct val="100000"/>
              </a:lnSpc>
              <a:spcBef>
                <a:spcPts val="1400"/>
              </a:spcBef>
              <a:spcAft>
                <a:spcPts val="0"/>
              </a:spcAft>
              <a:buClr>
                <a:srgbClr val="000000"/>
              </a:buClr>
              <a:buSzPts val="5900"/>
              <a:buFont typeface="Calibri"/>
              <a:buNone/>
              <a:defRPr sz="5900"/>
            </a:lvl3pPr>
            <a:lvl4pPr indent="-228600" lvl="3" marL="1828800" algn="l">
              <a:lnSpc>
                <a:spcPct val="100000"/>
              </a:lnSpc>
              <a:spcBef>
                <a:spcPts val="1400"/>
              </a:spcBef>
              <a:spcAft>
                <a:spcPts val="0"/>
              </a:spcAft>
              <a:buClr>
                <a:srgbClr val="000000"/>
              </a:buClr>
              <a:buSzPts val="5900"/>
              <a:buFont typeface="Calibri"/>
              <a:buNone/>
              <a:defRPr sz="5900"/>
            </a:lvl4pPr>
            <a:lvl5pPr indent="-228600" lvl="4" marL="2286000" algn="l">
              <a:lnSpc>
                <a:spcPct val="100000"/>
              </a:lnSpc>
              <a:spcBef>
                <a:spcPts val="1400"/>
              </a:spcBef>
              <a:spcAft>
                <a:spcPts val="0"/>
              </a:spcAft>
              <a:buClr>
                <a:srgbClr val="000000"/>
              </a:buClr>
              <a:buSzPts val="5900"/>
              <a:buFont typeface="Calibri"/>
              <a:buNone/>
              <a:defRPr sz="5900"/>
            </a:lvl5pPr>
            <a:lvl6pPr indent="-342900" lvl="5" marL="2743200" algn="l">
              <a:lnSpc>
                <a:spcPct val="90000"/>
              </a:lnSpc>
              <a:spcBef>
                <a:spcPts val="4200"/>
              </a:spcBef>
              <a:spcAft>
                <a:spcPts val="0"/>
              </a:spcAft>
              <a:buClr>
                <a:srgbClr val="000000"/>
              </a:buClr>
              <a:buSzPts val="1800"/>
              <a:buChar char="•"/>
              <a:defRPr/>
            </a:lvl6pPr>
            <a:lvl7pPr indent="-342900" lvl="6" marL="3200400" algn="l">
              <a:lnSpc>
                <a:spcPct val="90000"/>
              </a:lnSpc>
              <a:spcBef>
                <a:spcPts val="4200"/>
              </a:spcBef>
              <a:spcAft>
                <a:spcPts val="0"/>
              </a:spcAft>
              <a:buClr>
                <a:srgbClr val="000000"/>
              </a:buClr>
              <a:buSzPts val="1800"/>
              <a:buChar char="•"/>
              <a:defRPr/>
            </a:lvl7pPr>
            <a:lvl8pPr indent="-342900" lvl="7" marL="3657600" algn="l">
              <a:lnSpc>
                <a:spcPct val="90000"/>
              </a:lnSpc>
              <a:spcBef>
                <a:spcPts val="4200"/>
              </a:spcBef>
              <a:spcAft>
                <a:spcPts val="0"/>
              </a:spcAft>
              <a:buClr>
                <a:srgbClr val="000000"/>
              </a:buClr>
              <a:buSzPts val="1800"/>
              <a:buChar char="•"/>
              <a:defRPr/>
            </a:lvl8pPr>
            <a:lvl9pPr indent="-342900" lvl="8" marL="4114800" algn="l">
              <a:lnSpc>
                <a:spcPct val="90000"/>
              </a:lnSpc>
              <a:spcBef>
                <a:spcPts val="4200"/>
              </a:spcBef>
              <a:spcAft>
                <a:spcPts val="0"/>
              </a:spcAft>
              <a:buClr>
                <a:srgbClr val="000000"/>
              </a:buClr>
              <a:buSzPts val="1800"/>
              <a:buChar char="•"/>
              <a:defRPr/>
            </a:lvl9pPr>
          </a:lstStyle>
          <a:p/>
        </p:txBody>
      </p:sp>
      <p:sp>
        <p:nvSpPr>
          <p:cNvPr id="116" name="Google Shape;116;p28"/>
          <p:cNvSpPr txBox="1"/>
          <p:nvPr>
            <p:ph idx="12" type="sldNum"/>
          </p:nvPr>
        </p:nvSpPr>
        <p:spPr>
          <a:xfrm>
            <a:off x="40588472" y="30767276"/>
            <a:ext cx="1108169" cy="1239013"/>
          </a:xfrm>
          <a:prstGeom prst="rect">
            <a:avLst/>
          </a:prstGeom>
          <a:noFill/>
          <a:ln>
            <a:noFill/>
          </a:ln>
        </p:spPr>
        <p:txBody>
          <a:bodyPr anchorCtr="0" anchor="ctr" bIns="219450" lIns="219450" spcFirstLastPara="1" rIns="219450" wrap="square" tIns="219450">
            <a:spAutoFit/>
          </a:bodyPr>
          <a:lstStyle>
            <a:lvl1pPr indent="0" lvl="0" marL="0" marR="0" algn="r">
              <a:lnSpc>
                <a:spcPct val="100000"/>
              </a:lnSpc>
              <a:spcBef>
                <a:spcPts val="0"/>
              </a:spcBef>
              <a:spcAft>
                <a:spcPts val="0"/>
              </a:spcAft>
              <a:buClr>
                <a:srgbClr val="888888"/>
              </a:buClr>
              <a:buSzPts val="5100"/>
              <a:buFont typeface="Calibri"/>
              <a:buNone/>
              <a:defRPr sz="5100"/>
            </a:lvl1pPr>
            <a:lvl2pPr indent="0" lvl="1" marL="0" marR="0" algn="r">
              <a:lnSpc>
                <a:spcPct val="100000"/>
              </a:lnSpc>
              <a:spcBef>
                <a:spcPts val="0"/>
              </a:spcBef>
              <a:spcAft>
                <a:spcPts val="0"/>
              </a:spcAft>
              <a:buClr>
                <a:srgbClr val="888888"/>
              </a:buClr>
              <a:buSzPts val="5100"/>
              <a:buFont typeface="Calibri"/>
              <a:buNone/>
              <a:defRPr sz="5100"/>
            </a:lvl2pPr>
            <a:lvl3pPr indent="0" lvl="2" marL="0" marR="0" algn="r">
              <a:lnSpc>
                <a:spcPct val="100000"/>
              </a:lnSpc>
              <a:spcBef>
                <a:spcPts val="0"/>
              </a:spcBef>
              <a:spcAft>
                <a:spcPts val="0"/>
              </a:spcAft>
              <a:buClr>
                <a:srgbClr val="888888"/>
              </a:buClr>
              <a:buSzPts val="5100"/>
              <a:buFont typeface="Calibri"/>
              <a:buNone/>
              <a:defRPr sz="5100"/>
            </a:lvl3pPr>
            <a:lvl4pPr indent="0" lvl="3" marL="0" marR="0" algn="r">
              <a:lnSpc>
                <a:spcPct val="100000"/>
              </a:lnSpc>
              <a:spcBef>
                <a:spcPts val="0"/>
              </a:spcBef>
              <a:spcAft>
                <a:spcPts val="0"/>
              </a:spcAft>
              <a:buClr>
                <a:srgbClr val="888888"/>
              </a:buClr>
              <a:buSzPts val="5100"/>
              <a:buFont typeface="Calibri"/>
              <a:buNone/>
              <a:defRPr sz="5100"/>
            </a:lvl4pPr>
            <a:lvl5pPr indent="0" lvl="4" marL="0" marR="0" algn="r">
              <a:lnSpc>
                <a:spcPct val="100000"/>
              </a:lnSpc>
              <a:spcBef>
                <a:spcPts val="0"/>
              </a:spcBef>
              <a:spcAft>
                <a:spcPts val="0"/>
              </a:spcAft>
              <a:buClr>
                <a:srgbClr val="888888"/>
              </a:buClr>
              <a:buSzPts val="5100"/>
              <a:buFont typeface="Calibri"/>
              <a:buNone/>
              <a:defRPr sz="5100"/>
            </a:lvl5pPr>
            <a:lvl6pPr indent="0" lvl="5" marL="0" marR="0" algn="r">
              <a:lnSpc>
                <a:spcPct val="100000"/>
              </a:lnSpc>
              <a:spcBef>
                <a:spcPts val="0"/>
              </a:spcBef>
              <a:spcAft>
                <a:spcPts val="0"/>
              </a:spcAft>
              <a:buClr>
                <a:srgbClr val="888888"/>
              </a:buClr>
              <a:buSzPts val="5100"/>
              <a:buFont typeface="Calibri"/>
              <a:buNone/>
              <a:defRPr sz="5100"/>
            </a:lvl6pPr>
            <a:lvl7pPr indent="0" lvl="6" marL="0" marR="0" algn="r">
              <a:lnSpc>
                <a:spcPct val="100000"/>
              </a:lnSpc>
              <a:spcBef>
                <a:spcPts val="0"/>
              </a:spcBef>
              <a:spcAft>
                <a:spcPts val="0"/>
              </a:spcAft>
              <a:buClr>
                <a:srgbClr val="888888"/>
              </a:buClr>
              <a:buSzPts val="5100"/>
              <a:buFont typeface="Calibri"/>
              <a:buNone/>
              <a:defRPr sz="5100"/>
            </a:lvl7pPr>
            <a:lvl8pPr indent="0" lvl="7" marL="0" marR="0" algn="r">
              <a:lnSpc>
                <a:spcPct val="100000"/>
              </a:lnSpc>
              <a:spcBef>
                <a:spcPts val="0"/>
              </a:spcBef>
              <a:spcAft>
                <a:spcPts val="0"/>
              </a:spcAft>
              <a:buClr>
                <a:srgbClr val="888888"/>
              </a:buClr>
              <a:buSzPts val="5100"/>
              <a:buFont typeface="Calibri"/>
              <a:buNone/>
              <a:defRPr sz="5100"/>
            </a:lvl8pPr>
            <a:lvl9pPr indent="0" lvl="8" marL="0" marR="0" algn="r">
              <a:lnSpc>
                <a:spcPct val="100000"/>
              </a:lnSpc>
              <a:spcBef>
                <a:spcPts val="0"/>
              </a:spcBef>
              <a:spcAft>
                <a:spcPts val="0"/>
              </a:spcAft>
              <a:buClr>
                <a:srgbClr val="888888"/>
              </a:buClr>
              <a:buSzPts val="5100"/>
              <a:buFont typeface="Calibri"/>
              <a:buNone/>
              <a:defRPr sz="5100"/>
            </a:lvl9pPr>
          </a:lstStyle>
          <a:p>
            <a:pPr indent="0" lvl="0" marL="0" rtl="0" algn="r">
              <a:spcBef>
                <a:spcPts val="0"/>
              </a:spcBef>
              <a:spcAft>
                <a:spcPts val="0"/>
              </a:spcAft>
              <a:buNone/>
            </a:pPr>
            <a:fld id="{00000000-1234-1234-1234-123412341234}" type="slidenum">
              <a:rPr lang="en-US"/>
              <a:t>‹#›</a:t>
            </a:fld>
            <a:endParaRPr sz="500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17" name="Shape 117"/>
        <p:cNvGrpSpPr/>
        <p:nvPr/>
      </p:nvGrpSpPr>
      <p:grpSpPr>
        <a:xfrm>
          <a:off x="0" y="0"/>
          <a:ext cx="0" cy="0"/>
          <a:chOff x="0" y="0"/>
          <a:chExt cx="0" cy="0"/>
        </a:xfrm>
      </p:grpSpPr>
      <p:sp>
        <p:nvSpPr>
          <p:cNvPr id="118" name="Google Shape;118;p29"/>
          <p:cNvSpPr txBox="1"/>
          <p:nvPr>
            <p:ph type="ctrTitle"/>
          </p:nvPr>
        </p:nvSpPr>
        <p:spPr>
          <a:xfrm>
            <a:off x="3291840" y="5387342"/>
            <a:ext cx="37307400" cy="11460600"/>
          </a:xfrm>
          <a:prstGeom prst="rect">
            <a:avLst/>
          </a:prstGeom>
          <a:noFill/>
          <a:ln>
            <a:noFill/>
          </a:ln>
        </p:spPr>
        <p:txBody>
          <a:bodyPr anchorCtr="0" anchor="b" bIns="54850" lIns="109700" spcFirstLastPara="1" rIns="109700" wrap="square" tIns="54850">
            <a:normAutofit/>
          </a:bodyPr>
          <a:lstStyle>
            <a:lvl1pPr lvl="0" rtl="0" algn="ctr">
              <a:lnSpc>
                <a:spcPct val="90000"/>
              </a:lnSpc>
              <a:spcBef>
                <a:spcPts val="0"/>
              </a:spcBef>
              <a:spcAft>
                <a:spcPts val="0"/>
              </a:spcAft>
              <a:buClr>
                <a:schemeClr val="dk1"/>
              </a:buClr>
              <a:buSzPts val="28800"/>
              <a:buFont typeface="Calibri"/>
              <a:buNone/>
              <a:defRPr sz="28800"/>
            </a:lvl1pPr>
            <a:lvl2pPr lvl="1" rtl="0">
              <a:spcBef>
                <a:spcPts val="0"/>
              </a:spcBef>
              <a:spcAft>
                <a:spcPts val="0"/>
              </a:spcAft>
              <a:buSzPts val="18700"/>
              <a:buNone/>
              <a:defRPr/>
            </a:lvl2pPr>
            <a:lvl3pPr lvl="2" rtl="0">
              <a:spcBef>
                <a:spcPts val="0"/>
              </a:spcBef>
              <a:spcAft>
                <a:spcPts val="0"/>
              </a:spcAft>
              <a:buSzPts val="18700"/>
              <a:buNone/>
              <a:defRPr/>
            </a:lvl3pPr>
            <a:lvl4pPr lvl="3" rtl="0">
              <a:spcBef>
                <a:spcPts val="0"/>
              </a:spcBef>
              <a:spcAft>
                <a:spcPts val="0"/>
              </a:spcAft>
              <a:buSzPts val="18700"/>
              <a:buNone/>
              <a:defRPr/>
            </a:lvl4pPr>
            <a:lvl5pPr lvl="4" rtl="0">
              <a:spcBef>
                <a:spcPts val="0"/>
              </a:spcBef>
              <a:spcAft>
                <a:spcPts val="0"/>
              </a:spcAft>
              <a:buSzPts val="18700"/>
              <a:buNone/>
              <a:defRPr/>
            </a:lvl5pPr>
            <a:lvl6pPr lvl="5" rtl="0">
              <a:spcBef>
                <a:spcPts val="0"/>
              </a:spcBef>
              <a:spcAft>
                <a:spcPts val="0"/>
              </a:spcAft>
              <a:buSzPts val="18700"/>
              <a:buNone/>
              <a:defRPr/>
            </a:lvl6pPr>
            <a:lvl7pPr lvl="6" rtl="0">
              <a:spcBef>
                <a:spcPts val="0"/>
              </a:spcBef>
              <a:spcAft>
                <a:spcPts val="0"/>
              </a:spcAft>
              <a:buSzPts val="18700"/>
              <a:buNone/>
              <a:defRPr/>
            </a:lvl7pPr>
            <a:lvl8pPr lvl="7" rtl="0">
              <a:spcBef>
                <a:spcPts val="0"/>
              </a:spcBef>
              <a:spcAft>
                <a:spcPts val="0"/>
              </a:spcAft>
              <a:buSzPts val="18700"/>
              <a:buNone/>
              <a:defRPr/>
            </a:lvl8pPr>
            <a:lvl9pPr lvl="8" rtl="0">
              <a:spcBef>
                <a:spcPts val="0"/>
              </a:spcBef>
              <a:spcAft>
                <a:spcPts val="0"/>
              </a:spcAft>
              <a:buSzPts val="18700"/>
              <a:buNone/>
              <a:defRPr/>
            </a:lvl9pPr>
          </a:lstStyle>
          <a:p/>
        </p:txBody>
      </p:sp>
      <p:sp>
        <p:nvSpPr>
          <p:cNvPr id="119" name="Google Shape;119;p29"/>
          <p:cNvSpPr txBox="1"/>
          <p:nvPr>
            <p:ph idx="1" type="subTitle"/>
          </p:nvPr>
        </p:nvSpPr>
        <p:spPr>
          <a:xfrm>
            <a:off x="5486400" y="17289782"/>
            <a:ext cx="32918400" cy="7947600"/>
          </a:xfrm>
          <a:prstGeom prst="rect">
            <a:avLst/>
          </a:prstGeom>
          <a:noFill/>
          <a:ln>
            <a:noFill/>
          </a:ln>
        </p:spPr>
        <p:txBody>
          <a:bodyPr anchorCtr="0" anchor="t" bIns="54850" lIns="109700" spcFirstLastPara="1" rIns="109700" wrap="square" tIns="54850">
            <a:normAutofit/>
          </a:bodyPr>
          <a:lstStyle>
            <a:lvl1pPr lvl="0" rtl="0" algn="ctr">
              <a:lnSpc>
                <a:spcPct val="90000"/>
              </a:lnSpc>
              <a:spcBef>
                <a:spcPts val="4800"/>
              </a:spcBef>
              <a:spcAft>
                <a:spcPts val="0"/>
              </a:spcAft>
              <a:buClr>
                <a:schemeClr val="dk1"/>
              </a:buClr>
              <a:buSzPts val="11500"/>
              <a:buNone/>
              <a:defRPr sz="11500"/>
            </a:lvl1pPr>
            <a:lvl2pPr lvl="1" rtl="0" algn="ctr">
              <a:lnSpc>
                <a:spcPct val="90000"/>
              </a:lnSpc>
              <a:spcBef>
                <a:spcPts val="2400"/>
              </a:spcBef>
              <a:spcAft>
                <a:spcPts val="0"/>
              </a:spcAft>
              <a:buClr>
                <a:schemeClr val="dk1"/>
              </a:buClr>
              <a:buSzPts val="9600"/>
              <a:buNone/>
              <a:defRPr sz="9600"/>
            </a:lvl2pPr>
            <a:lvl3pPr lvl="2" rtl="0" algn="ctr">
              <a:lnSpc>
                <a:spcPct val="90000"/>
              </a:lnSpc>
              <a:spcBef>
                <a:spcPts val="2400"/>
              </a:spcBef>
              <a:spcAft>
                <a:spcPts val="0"/>
              </a:spcAft>
              <a:buClr>
                <a:schemeClr val="dk1"/>
              </a:buClr>
              <a:buSzPts val="8600"/>
              <a:buNone/>
              <a:defRPr sz="8600"/>
            </a:lvl3pPr>
            <a:lvl4pPr lvl="3" rtl="0" algn="ctr">
              <a:lnSpc>
                <a:spcPct val="90000"/>
              </a:lnSpc>
              <a:spcBef>
                <a:spcPts val="2400"/>
              </a:spcBef>
              <a:spcAft>
                <a:spcPts val="0"/>
              </a:spcAft>
              <a:buClr>
                <a:schemeClr val="dk1"/>
              </a:buClr>
              <a:buSzPts val="7700"/>
              <a:buNone/>
              <a:defRPr sz="7700"/>
            </a:lvl4pPr>
            <a:lvl5pPr lvl="4" rtl="0" algn="ctr">
              <a:lnSpc>
                <a:spcPct val="90000"/>
              </a:lnSpc>
              <a:spcBef>
                <a:spcPts val="2400"/>
              </a:spcBef>
              <a:spcAft>
                <a:spcPts val="0"/>
              </a:spcAft>
              <a:buClr>
                <a:schemeClr val="dk1"/>
              </a:buClr>
              <a:buSzPts val="7700"/>
              <a:buNone/>
              <a:defRPr sz="7700"/>
            </a:lvl5pPr>
            <a:lvl6pPr lvl="5" rtl="0" algn="ctr">
              <a:lnSpc>
                <a:spcPct val="90000"/>
              </a:lnSpc>
              <a:spcBef>
                <a:spcPts val="2400"/>
              </a:spcBef>
              <a:spcAft>
                <a:spcPts val="0"/>
              </a:spcAft>
              <a:buClr>
                <a:schemeClr val="dk1"/>
              </a:buClr>
              <a:buSzPts val="7700"/>
              <a:buNone/>
              <a:defRPr sz="7700"/>
            </a:lvl6pPr>
            <a:lvl7pPr lvl="6" rtl="0" algn="ctr">
              <a:lnSpc>
                <a:spcPct val="90000"/>
              </a:lnSpc>
              <a:spcBef>
                <a:spcPts val="2400"/>
              </a:spcBef>
              <a:spcAft>
                <a:spcPts val="0"/>
              </a:spcAft>
              <a:buClr>
                <a:schemeClr val="dk1"/>
              </a:buClr>
              <a:buSzPts val="7700"/>
              <a:buNone/>
              <a:defRPr sz="7700"/>
            </a:lvl7pPr>
            <a:lvl8pPr lvl="7" rtl="0" algn="ctr">
              <a:lnSpc>
                <a:spcPct val="90000"/>
              </a:lnSpc>
              <a:spcBef>
                <a:spcPts val="2400"/>
              </a:spcBef>
              <a:spcAft>
                <a:spcPts val="0"/>
              </a:spcAft>
              <a:buClr>
                <a:schemeClr val="dk1"/>
              </a:buClr>
              <a:buSzPts val="7700"/>
              <a:buNone/>
              <a:defRPr sz="7700"/>
            </a:lvl8pPr>
            <a:lvl9pPr lvl="8" rtl="0" algn="ctr">
              <a:lnSpc>
                <a:spcPct val="90000"/>
              </a:lnSpc>
              <a:spcBef>
                <a:spcPts val="2400"/>
              </a:spcBef>
              <a:spcAft>
                <a:spcPts val="0"/>
              </a:spcAft>
              <a:buClr>
                <a:schemeClr val="dk1"/>
              </a:buClr>
              <a:buSzPts val="7700"/>
              <a:buNone/>
              <a:defRPr sz="7700"/>
            </a:lvl9pPr>
          </a:lstStyle>
          <a:p/>
        </p:txBody>
      </p:sp>
      <p:sp>
        <p:nvSpPr>
          <p:cNvPr id="120" name="Google Shape;120;p29"/>
          <p:cNvSpPr txBox="1"/>
          <p:nvPr>
            <p:ph idx="10" type="dt"/>
          </p:nvPr>
        </p:nvSpPr>
        <p:spPr>
          <a:xfrm>
            <a:off x="3017520" y="30510487"/>
            <a:ext cx="9875400" cy="1752600"/>
          </a:xfrm>
          <a:prstGeom prst="rect">
            <a:avLst/>
          </a:prstGeom>
          <a:noFill/>
          <a:ln>
            <a:noFill/>
          </a:ln>
        </p:spPr>
        <p:txBody>
          <a:bodyPr anchorCtr="0" anchor="ctr" bIns="54850" lIns="109700" spcFirstLastPara="1" rIns="109700" wrap="square" tIns="54850">
            <a:noAutofit/>
          </a:bodyPr>
          <a:lstStyle>
            <a:lvl1pPr lvl="0" rtl="0" algn="l">
              <a:spcBef>
                <a:spcPts val="0"/>
              </a:spcBef>
              <a:spcAft>
                <a:spcPts val="0"/>
              </a:spcAft>
              <a:buSzPts val="1700"/>
              <a:buNone/>
              <a:defRPr sz="1700"/>
            </a:lvl1pPr>
            <a:lvl2pPr lvl="1" rtl="0" algn="l">
              <a:spcBef>
                <a:spcPts val="0"/>
              </a:spcBef>
              <a:spcAft>
                <a:spcPts val="0"/>
              </a:spcAft>
              <a:buSzPts val="1700"/>
              <a:buNone/>
              <a:defRPr sz="1700"/>
            </a:lvl2pPr>
            <a:lvl3pPr lvl="2" rtl="0" algn="l">
              <a:spcBef>
                <a:spcPts val="0"/>
              </a:spcBef>
              <a:spcAft>
                <a:spcPts val="0"/>
              </a:spcAft>
              <a:buSzPts val="1700"/>
              <a:buNone/>
              <a:defRPr sz="1700"/>
            </a:lvl3pPr>
            <a:lvl4pPr lvl="3" rtl="0" algn="l">
              <a:spcBef>
                <a:spcPts val="0"/>
              </a:spcBef>
              <a:spcAft>
                <a:spcPts val="0"/>
              </a:spcAft>
              <a:buSzPts val="1700"/>
              <a:buNone/>
              <a:defRPr sz="1700"/>
            </a:lvl4pPr>
            <a:lvl5pPr lvl="4" rtl="0" algn="l">
              <a:spcBef>
                <a:spcPts val="0"/>
              </a:spcBef>
              <a:spcAft>
                <a:spcPts val="0"/>
              </a:spcAft>
              <a:buSzPts val="1700"/>
              <a:buNone/>
              <a:defRPr sz="1700"/>
            </a:lvl5pPr>
            <a:lvl6pPr lvl="5" rtl="0" algn="l">
              <a:spcBef>
                <a:spcPts val="0"/>
              </a:spcBef>
              <a:spcAft>
                <a:spcPts val="0"/>
              </a:spcAft>
              <a:buSzPts val="1700"/>
              <a:buNone/>
              <a:defRPr sz="1700"/>
            </a:lvl6pPr>
            <a:lvl7pPr lvl="6" rtl="0" algn="l">
              <a:spcBef>
                <a:spcPts val="0"/>
              </a:spcBef>
              <a:spcAft>
                <a:spcPts val="0"/>
              </a:spcAft>
              <a:buSzPts val="1700"/>
              <a:buNone/>
              <a:defRPr sz="1700"/>
            </a:lvl7pPr>
            <a:lvl8pPr lvl="7" rtl="0" algn="l">
              <a:spcBef>
                <a:spcPts val="0"/>
              </a:spcBef>
              <a:spcAft>
                <a:spcPts val="0"/>
              </a:spcAft>
              <a:buSzPts val="1700"/>
              <a:buNone/>
              <a:defRPr sz="1700"/>
            </a:lvl8pPr>
            <a:lvl9pPr lvl="8" rtl="0" algn="l">
              <a:spcBef>
                <a:spcPts val="0"/>
              </a:spcBef>
              <a:spcAft>
                <a:spcPts val="0"/>
              </a:spcAft>
              <a:buSzPts val="1700"/>
              <a:buNone/>
              <a:defRPr sz="1700"/>
            </a:lvl9pPr>
          </a:lstStyle>
          <a:p/>
        </p:txBody>
      </p:sp>
      <p:sp>
        <p:nvSpPr>
          <p:cNvPr id="121" name="Google Shape;121;p29"/>
          <p:cNvSpPr txBox="1"/>
          <p:nvPr>
            <p:ph idx="11" type="ftr"/>
          </p:nvPr>
        </p:nvSpPr>
        <p:spPr>
          <a:xfrm>
            <a:off x="14538960" y="30510487"/>
            <a:ext cx="14813400" cy="1752600"/>
          </a:xfrm>
          <a:prstGeom prst="rect">
            <a:avLst/>
          </a:prstGeom>
          <a:noFill/>
          <a:ln>
            <a:noFill/>
          </a:ln>
        </p:spPr>
        <p:txBody>
          <a:bodyPr anchorCtr="0" anchor="ctr" bIns="54850" lIns="109700" spcFirstLastPara="1" rIns="109700" wrap="square" tIns="54850">
            <a:noAutofit/>
          </a:bodyPr>
          <a:lstStyle>
            <a:lvl1pPr lvl="0" rtl="0" algn="ctr">
              <a:spcBef>
                <a:spcPts val="0"/>
              </a:spcBef>
              <a:spcAft>
                <a:spcPts val="0"/>
              </a:spcAft>
              <a:buSzPts val="1700"/>
              <a:buNone/>
              <a:defRPr sz="1700"/>
            </a:lvl1pPr>
            <a:lvl2pPr lvl="1" rtl="0" algn="l">
              <a:spcBef>
                <a:spcPts val="0"/>
              </a:spcBef>
              <a:spcAft>
                <a:spcPts val="0"/>
              </a:spcAft>
              <a:buSzPts val="1700"/>
              <a:buNone/>
              <a:defRPr sz="1700"/>
            </a:lvl2pPr>
            <a:lvl3pPr lvl="2" rtl="0" algn="l">
              <a:spcBef>
                <a:spcPts val="0"/>
              </a:spcBef>
              <a:spcAft>
                <a:spcPts val="0"/>
              </a:spcAft>
              <a:buSzPts val="1700"/>
              <a:buNone/>
              <a:defRPr sz="1700"/>
            </a:lvl3pPr>
            <a:lvl4pPr lvl="3" rtl="0" algn="l">
              <a:spcBef>
                <a:spcPts val="0"/>
              </a:spcBef>
              <a:spcAft>
                <a:spcPts val="0"/>
              </a:spcAft>
              <a:buSzPts val="1700"/>
              <a:buNone/>
              <a:defRPr sz="1700"/>
            </a:lvl4pPr>
            <a:lvl5pPr lvl="4" rtl="0" algn="l">
              <a:spcBef>
                <a:spcPts val="0"/>
              </a:spcBef>
              <a:spcAft>
                <a:spcPts val="0"/>
              </a:spcAft>
              <a:buSzPts val="1700"/>
              <a:buNone/>
              <a:defRPr sz="1700"/>
            </a:lvl5pPr>
            <a:lvl6pPr lvl="5" rtl="0" algn="l">
              <a:spcBef>
                <a:spcPts val="0"/>
              </a:spcBef>
              <a:spcAft>
                <a:spcPts val="0"/>
              </a:spcAft>
              <a:buSzPts val="1700"/>
              <a:buNone/>
              <a:defRPr sz="1700"/>
            </a:lvl6pPr>
            <a:lvl7pPr lvl="6" rtl="0" algn="l">
              <a:spcBef>
                <a:spcPts val="0"/>
              </a:spcBef>
              <a:spcAft>
                <a:spcPts val="0"/>
              </a:spcAft>
              <a:buSzPts val="1700"/>
              <a:buNone/>
              <a:defRPr sz="1700"/>
            </a:lvl7pPr>
            <a:lvl8pPr lvl="7" rtl="0" algn="l">
              <a:spcBef>
                <a:spcPts val="0"/>
              </a:spcBef>
              <a:spcAft>
                <a:spcPts val="0"/>
              </a:spcAft>
              <a:buSzPts val="1700"/>
              <a:buNone/>
              <a:defRPr sz="1700"/>
            </a:lvl8pPr>
            <a:lvl9pPr lvl="8" rtl="0" algn="l">
              <a:spcBef>
                <a:spcPts val="0"/>
              </a:spcBef>
              <a:spcAft>
                <a:spcPts val="0"/>
              </a:spcAft>
              <a:buSzPts val="1700"/>
              <a:buNone/>
              <a:defRPr sz="1700"/>
            </a:lvl9pPr>
          </a:lstStyle>
          <a:p/>
        </p:txBody>
      </p:sp>
      <p:sp>
        <p:nvSpPr>
          <p:cNvPr id="122" name="Google Shape;122;p29"/>
          <p:cNvSpPr txBox="1"/>
          <p:nvPr>
            <p:ph idx="12" type="sldNum"/>
          </p:nvPr>
        </p:nvSpPr>
        <p:spPr>
          <a:xfrm>
            <a:off x="30998160" y="30510487"/>
            <a:ext cx="9875400" cy="880500"/>
          </a:xfrm>
          <a:prstGeom prst="rect">
            <a:avLst/>
          </a:prstGeom>
          <a:noFill/>
          <a:ln>
            <a:noFill/>
          </a:ln>
        </p:spPr>
        <p:txBody>
          <a:bodyPr anchorCtr="0" anchor="ctr" bIns="54850" lIns="109700" spcFirstLastPara="1" rIns="109700" wrap="square" tIns="54850">
            <a:sp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7" name="Shape 17"/>
        <p:cNvGrpSpPr/>
        <p:nvPr/>
      </p:nvGrpSpPr>
      <p:grpSpPr>
        <a:xfrm>
          <a:off x="0" y="0"/>
          <a:ext cx="0" cy="0"/>
          <a:chOff x="0" y="0"/>
          <a:chExt cx="0" cy="0"/>
        </a:xfrm>
      </p:grpSpPr>
      <p:sp>
        <p:nvSpPr>
          <p:cNvPr id="18" name="Google Shape;18;p4"/>
          <p:cNvSpPr txBox="1"/>
          <p:nvPr>
            <p:ph type="title"/>
          </p:nvPr>
        </p:nvSpPr>
        <p:spPr>
          <a:xfrm>
            <a:off x="2994662" y="8206748"/>
            <a:ext cx="37856159" cy="13693141"/>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000000"/>
              </a:buClr>
              <a:buSzPts val="25600"/>
              <a:buFont typeface="Calibri"/>
              <a:buNone/>
              <a:defRPr sz="256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19" name="Google Shape;19;p4"/>
          <p:cNvSpPr txBox="1"/>
          <p:nvPr>
            <p:ph idx="1" type="body"/>
          </p:nvPr>
        </p:nvSpPr>
        <p:spPr>
          <a:xfrm>
            <a:off x="2994662" y="22029428"/>
            <a:ext cx="37856159" cy="7200901"/>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4200"/>
              </a:spcBef>
              <a:spcAft>
                <a:spcPts val="0"/>
              </a:spcAft>
              <a:buClr>
                <a:srgbClr val="000000"/>
              </a:buClr>
              <a:buSzPts val="10200"/>
              <a:buFont typeface="Calibri"/>
              <a:buNone/>
              <a:defRPr sz="10200"/>
            </a:lvl1pPr>
            <a:lvl2pPr indent="-228600" lvl="1" marL="914400" algn="l">
              <a:lnSpc>
                <a:spcPct val="90000"/>
              </a:lnSpc>
              <a:spcBef>
                <a:spcPts val="4200"/>
              </a:spcBef>
              <a:spcAft>
                <a:spcPts val="0"/>
              </a:spcAft>
              <a:buClr>
                <a:srgbClr val="000000"/>
              </a:buClr>
              <a:buSzPts val="10200"/>
              <a:buFont typeface="Calibri"/>
              <a:buNone/>
              <a:defRPr sz="10200"/>
            </a:lvl2pPr>
            <a:lvl3pPr indent="-228600" lvl="2" marL="1371600" algn="l">
              <a:lnSpc>
                <a:spcPct val="90000"/>
              </a:lnSpc>
              <a:spcBef>
                <a:spcPts val="4200"/>
              </a:spcBef>
              <a:spcAft>
                <a:spcPts val="0"/>
              </a:spcAft>
              <a:buClr>
                <a:srgbClr val="000000"/>
              </a:buClr>
              <a:buSzPts val="10200"/>
              <a:buFont typeface="Calibri"/>
              <a:buNone/>
              <a:defRPr sz="10200"/>
            </a:lvl3pPr>
            <a:lvl4pPr indent="-228600" lvl="3" marL="1828800" algn="l">
              <a:lnSpc>
                <a:spcPct val="90000"/>
              </a:lnSpc>
              <a:spcBef>
                <a:spcPts val="4200"/>
              </a:spcBef>
              <a:spcAft>
                <a:spcPts val="0"/>
              </a:spcAft>
              <a:buClr>
                <a:srgbClr val="000000"/>
              </a:buClr>
              <a:buSzPts val="10200"/>
              <a:buFont typeface="Calibri"/>
              <a:buNone/>
              <a:defRPr sz="10200"/>
            </a:lvl4pPr>
            <a:lvl5pPr indent="-228600" lvl="4" marL="2286000" algn="l">
              <a:lnSpc>
                <a:spcPct val="90000"/>
              </a:lnSpc>
              <a:spcBef>
                <a:spcPts val="4200"/>
              </a:spcBef>
              <a:spcAft>
                <a:spcPts val="0"/>
              </a:spcAft>
              <a:buClr>
                <a:srgbClr val="000000"/>
              </a:buClr>
              <a:buSzPts val="10200"/>
              <a:buFont typeface="Calibri"/>
              <a:buNone/>
              <a:defRPr sz="10200"/>
            </a:lvl5pPr>
            <a:lvl6pPr indent="-342900" lvl="5" marL="2743200" algn="l">
              <a:lnSpc>
                <a:spcPct val="90000"/>
              </a:lnSpc>
              <a:spcBef>
                <a:spcPts val="4200"/>
              </a:spcBef>
              <a:spcAft>
                <a:spcPts val="0"/>
              </a:spcAft>
              <a:buClr>
                <a:srgbClr val="000000"/>
              </a:buClr>
              <a:buSzPts val="1800"/>
              <a:buChar char="•"/>
              <a:defRPr/>
            </a:lvl6pPr>
            <a:lvl7pPr indent="-342900" lvl="6" marL="3200400" algn="l">
              <a:lnSpc>
                <a:spcPct val="90000"/>
              </a:lnSpc>
              <a:spcBef>
                <a:spcPts val="4200"/>
              </a:spcBef>
              <a:spcAft>
                <a:spcPts val="0"/>
              </a:spcAft>
              <a:buClr>
                <a:srgbClr val="000000"/>
              </a:buClr>
              <a:buSzPts val="1800"/>
              <a:buChar char="•"/>
              <a:defRPr/>
            </a:lvl7pPr>
            <a:lvl8pPr indent="-342900" lvl="7" marL="3657600" algn="l">
              <a:lnSpc>
                <a:spcPct val="90000"/>
              </a:lnSpc>
              <a:spcBef>
                <a:spcPts val="4200"/>
              </a:spcBef>
              <a:spcAft>
                <a:spcPts val="0"/>
              </a:spcAft>
              <a:buClr>
                <a:srgbClr val="000000"/>
              </a:buClr>
              <a:buSzPts val="1800"/>
              <a:buChar char="•"/>
              <a:defRPr/>
            </a:lvl8pPr>
            <a:lvl9pPr indent="-342900" lvl="8" marL="4114800" algn="l">
              <a:lnSpc>
                <a:spcPct val="90000"/>
              </a:lnSpc>
              <a:spcBef>
                <a:spcPts val="4200"/>
              </a:spcBef>
              <a:spcAft>
                <a:spcPts val="0"/>
              </a:spcAft>
              <a:buClr>
                <a:srgbClr val="000000"/>
              </a:buClr>
              <a:buSzPts val="1800"/>
              <a:buChar char="•"/>
              <a:defRPr/>
            </a:lvl9pPr>
          </a:lstStyle>
          <a:p/>
        </p:txBody>
      </p:sp>
      <p:sp>
        <p:nvSpPr>
          <p:cNvPr id="20" name="Google Shape;20;p4"/>
          <p:cNvSpPr txBox="1"/>
          <p:nvPr>
            <p:ph idx="12" type="sldNum"/>
          </p:nvPr>
        </p:nvSpPr>
        <p:spPr>
          <a:xfrm>
            <a:off x="40125861" y="30953720"/>
            <a:ext cx="747821" cy="866139"/>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1" name="Shape 21"/>
        <p:cNvGrpSpPr/>
        <p:nvPr/>
      </p:nvGrpSpPr>
      <p:grpSpPr>
        <a:xfrm>
          <a:off x="0" y="0"/>
          <a:ext cx="0" cy="0"/>
          <a:chOff x="0" y="0"/>
          <a:chExt cx="0" cy="0"/>
        </a:xfrm>
      </p:grpSpPr>
      <p:sp>
        <p:nvSpPr>
          <p:cNvPr id="22" name="Google Shape;22;p5"/>
          <p:cNvSpPr txBox="1"/>
          <p:nvPr>
            <p:ph type="title"/>
          </p:nvPr>
        </p:nvSpPr>
        <p:spPr>
          <a:xfrm>
            <a:off x="3017518" y="1752606"/>
            <a:ext cx="37856162" cy="6362705"/>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3" name="Google Shape;23;p5"/>
          <p:cNvSpPr txBox="1"/>
          <p:nvPr>
            <p:ph idx="1" type="body"/>
          </p:nvPr>
        </p:nvSpPr>
        <p:spPr>
          <a:xfrm>
            <a:off x="3017518" y="8763000"/>
            <a:ext cx="18653764" cy="2088642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4200"/>
              </a:spcBef>
              <a:spcAft>
                <a:spcPts val="0"/>
              </a:spcAft>
              <a:buClr>
                <a:srgbClr val="000000"/>
              </a:buClr>
              <a:buSzPts val="1800"/>
              <a:buChar char="•"/>
              <a:defRPr/>
            </a:lvl1pPr>
            <a:lvl2pPr indent="-342900" lvl="1" marL="914400" algn="l">
              <a:lnSpc>
                <a:spcPct val="90000"/>
              </a:lnSpc>
              <a:spcBef>
                <a:spcPts val="4200"/>
              </a:spcBef>
              <a:spcAft>
                <a:spcPts val="0"/>
              </a:spcAft>
              <a:buClr>
                <a:srgbClr val="000000"/>
              </a:buClr>
              <a:buSzPts val="1800"/>
              <a:buChar char="•"/>
              <a:defRPr/>
            </a:lvl2pPr>
            <a:lvl3pPr indent="-342900" lvl="2" marL="1371600" algn="l">
              <a:lnSpc>
                <a:spcPct val="90000"/>
              </a:lnSpc>
              <a:spcBef>
                <a:spcPts val="4200"/>
              </a:spcBef>
              <a:spcAft>
                <a:spcPts val="0"/>
              </a:spcAft>
              <a:buClr>
                <a:srgbClr val="000000"/>
              </a:buClr>
              <a:buSzPts val="1800"/>
              <a:buChar char="•"/>
              <a:defRPr/>
            </a:lvl3pPr>
            <a:lvl4pPr indent="-342900" lvl="3" marL="1828800" algn="l">
              <a:lnSpc>
                <a:spcPct val="90000"/>
              </a:lnSpc>
              <a:spcBef>
                <a:spcPts val="4200"/>
              </a:spcBef>
              <a:spcAft>
                <a:spcPts val="0"/>
              </a:spcAft>
              <a:buClr>
                <a:srgbClr val="000000"/>
              </a:buClr>
              <a:buSzPts val="1800"/>
              <a:buChar char="•"/>
              <a:defRPr/>
            </a:lvl4pPr>
            <a:lvl5pPr indent="-342900" lvl="4" marL="2286000" algn="l">
              <a:lnSpc>
                <a:spcPct val="90000"/>
              </a:lnSpc>
              <a:spcBef>
                <a:spcPts val="4200"/>
              </a:spcBef>
              <a:spcAft>
                <a:spcPts val="0"/>
              </a:spcAft>
              <a:buClr>
                <a:srgbClr val="000000"/>
              </a:buClr>
              <a:buSzPts val="1800"/>
              <a:buChar char="•"/>
              <a:defRPr/>
            </a:lvl5pPr>
            <a:lvl6pPr indent="-342900" lvl="5" marL="2743200" algn="l">
              <a:lnSpc>
                <a:spcPct val="90000"/>
              </a:lnSpc>
              <a:spcBef>
                <a:spcPts val="4200"/>
              </a:spcBef>
              <a:spcAft>
                <a:spcPts val="0"/>
              </a:spcAft>
              <a:buClr>
                <a:srgbClr val="000000"/>
              </a:buClr>
              <a:buSzPts val="1800"/>
              <a:buChar char="•"/>
              <a:defRPr/>
            </a:lvl6pPr>
            <a:lvl7pPr indent="-342900" lvl="6" marL="3200400" algn="l">
              <a:lnSpc>
                <a:spcPct val="90000"/>
              </a:lnSpc>
              <a:spcBef>
                <a:spcPts val="4200"/>
              </a:spcBef>
              <a:spcAft>
                <a:spcPts val="0"/>
              </a:spcAft>
              <a:buClr>
                <a:srgbClr val="000000"/>
              </a:buClr>
              <a:buSzPts val="1800"/>
              <a:buChar char="•"/>
              <a:defRPr/>
            </a:lvl7pPr>
            <a:lvl8pPr indent="-342900" lvl="7" marL="3657600" algn="l">
              <a:lnSpc>
                <a:spcPct val="90000"/>
              </a:lnSpc>
              <a:spcBef>
                <a:spcPts val="4200"/>
              </a:spcBef>
              <a:spcAft>
                <a:spcPts val="0"/>
              </a:spcAft>
              <a:buClr>
                <a:srgbClr val="000000"/>
              </a:buClr>
              <a:buSzPts val="1800"/>
              <a:buChar char="•"/>
              <a:defRPr/>
            </a:lvl8pPr>
            <a:lvl9pPr indent="-342900" lvl="8" marL="4114800" algn="l">
              <a:lnSpc>
                <a:spcPct val="90000"/>
              </a:lnSpc>
              <a:spcBef>
                <a:spcPts val="4200"/>
              </a:spcBef>
              <a:spcAft>
                <a:spcPts val="0"/>
              </a:spcAft>
              <a:buClr>
                <a:srgbClr val="000000"/>
              </a:buClr>
              <a:buSzPts val="1800"/>
              <a:buChar char="•"/>
              <a:defRPr/>
            </a:lvl9pPr>
          </a:lstStyle>
          <a:p/>
        </p:txBody>
      </p:sp>
      <p:sp>
        <p:nvSpPr>
          <p:cNvPr id="24" name="Google Shape;24;p5"/>
          <p:cNvSpPr txBox="1"/>
          <p:nvPr>
            <p:ph idx="12" type="sldNum"/>
          </p:nvPr>
        </p:nvSpPr>
        <p:spPr>
          <a:xfrm>
            <a:off x="40125861" y="30953720"/>
            <a:ext cx="747821" cy="866139"/>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5" name="Shape 25"/>
        <p:cNvGrpSpPr/>
        <p:nvPr/>
      </p:nvGrpSpPr>
      <p:grpSpPr>
        <a:xfrm>
          <a:off x="0" y="0"/>
          <a:ext cx="0" cy="0"/>
          <a:chOff x="0" y="0"/>
          <a:chExt cx="0" cy="0"/>
        </a:xfrm>
      </p:grpSpPr>
      <p:sp>
        <p:nvSpPr>
          <p:cNvPr id="26" name="Google Shape;26;p6"/>
          <p:cNvSpPr txBox="1"/>
          <p:nvPr>
            <p:ph type="title"/>
          </p:nvPr>
        </p:nvSpPr>
        <p:spPr>
          <a:xfrm>
            <a:off x="3023236" y="1752606"/>
            <a:ext cx="37856161" cy="6362705"/>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27" name="Google Shape;27;p6"/>
          <p:cNvSpPr txBox="1"/>
          <p:nvPr>
            <p:ph idx="1" type="body"/>
          </p:nvPr>
        </p:nvSpPr>
        <p:spPr>
          <a:xfrm>
            <a:off x="3023242" y="8069581"/>
            <a:ext cx="18568033" cy="3954781"/>
          </a:xfrm>
          <a:prstGeom prst="rect">
            <a:avLst/>
          </a:prstGeom>
          <a:noFill/>
          <a:ln>
            <a:noFill/>
          </a:ln>
        </p:spPr>
        <p:txBody>
          <a:bodyPr anchorCtr="0" anchor="b" bIns="45700" lIns="45700" spcFirstLastPara="1" rIns="45700" wrap="square" tIns="45700">
            <a:normAutofit/>
          </a:bodyPr>
          <a:lstStyle>
            <a:lvl1pPr indent="-228600" lvl="0" marL="457200" algn="l">
              <a:lnSpc>
                <a:spcPct val="90000"/>
              </a:lnSpc>
              <a:spcBef>
                <a:spcPts val="4200"/>
              </a:spcBef>
              <a:spcAft>
                <a:spcPts val="0"/>
              </a:spcAft>
              <a:buClr>
                <a:srgbClr val="000000"/>
              </a:buClr>
              <a:buSzPts val="10200"/>
              <a:buFont typeface="Calibri"/>
              <a:buNone/>
              <a:defRPr b="1" sz="10200"/>
            </a:lvl1pPr>
            <a:lvl2pPr indent="-228600" lvl="1" marL="914400" algn="l">
              <a:lnSpc>
                <a:spcPct val="90000"/>
              </a:lnSpc>
              <a:spcBef>
                <a:spcPts val="4200"/>
              </a:spcBef>
              <a:spcAft>
                <a:spcPts val="0"/>
              </a:spcAft>
              <a:buClr>
                <a:srgbClr val="000000"/>
              </a:buClr>
              <a:buSzPts val="10200"/>
              <a:buFont typeface="Calibri"/>
              <a:buNone/>
              <a:defRPr b="1" sz="10200"/>
            </a:lvl2pPr>
            <a:lvl3pPr indent="-228600" lvl="2" marL="1371600" algn="l">
              <a:lnSpc>
                <a:spcPct val="90000"/>
              </a:lnSpc>
              <a:spcBef>
                <a:spcPts val="4200"/>
              </a:spcBef>
              <a:spcAft>
                <a:spcPts val="0"/>
              </a:spcAft>
              <a:buClr>
                <a:srgbClr val="000000"/>
              </a:buClr>
              <a:buSzPts val="10200"/>
              <a:buFont typeface="Calibri"/>
              <a:buNone/>
              <a:defRPr b="1" sz="10200"/>
            </a:lvl3pPr>
            <a:lvl4pPr indent="-228600" lvl="3" marL="1828800" algn="l">
              <a:lnSpc>
                <a:spcPct val="90000"/>
              </a:lnSpc>
              <a:spcBef>
                <a:spcPts val="4200"/>
              </a:spcBef>
              <a:spcAft>
                <a:spcPts val="0"/>
              </a:spcAft>
              <a:buClr>
                <a:srgbClr val="000000"/>
              </a:buClr>
              <a:buSzPts val="10200"/>
              <a:buFont typeface="Calibri"/>
              <a:buNone/>
              <a:defRPr b="1" sz="10200"/>
            </a:lvl4pPr>
            <a:lvl5pPr indent="-228600" lvl="4" marL="2286000" algn="l">
              <a:lnSpc>
                <a:spcPct val="90000"/>
              </a:lnSpc>
              <a:spcBef>
                <a:spcPts val="4200"/>
              </a:spcBef>
              <a:spcAft>
                <a:spcPts val="0"/>
              </a:spcAft>
              <a:buClr>
                <a:srgbClr val="000000"/>
              </a:buClr>
              <a:buSzPts val="10200"/>
              <a:buFont typeface="Calibri"/>
              <a:buNone/>
              <a:defRPr b="1" sz="10200"/>
            </a:lvl5pPr>
            <a:lvl6pPr indent="-342900" lvl="5" marL="2743200" algn="l">
              <a:lnSpc>
                <a:spcPct val="90000"/>
              </a:lnSpc>
              <a:spcBef>
                <a:spcPts val="4200"/>
              </a:spcBef>
              <a:spcAft>
                <a:spcPts val="0"/>
              </a:spcAft>
              <a:buClr>
                <a:srgbClr val="000000"/>
              </a:buClr>
              <a:buSzPts val="1800"/>
              <a:buChar char="•"/>
              <a:defRPr/>
            </a:lvl6pPr>
            <a:lvl7pPr indent="-342900" lvl="6" marL="3200400" algn="l">
              <a:lnSpc>
                <a:spcPct val="90000"/>
              </a:lnSpc>
              <a:spcBef>
                <a:spcPts val="4200"/>
              </a:spcBef>
              <a:spcAft>
                <a:spcPts val="0"/>
              </a:spcAft>
              <a:buClr>
                <a:srgbClr val="000000"/>
              </a:buClr>
              <a:buSzPts val="1800"/>
              <a:buChar char="•"/>
              <a:defRPr/>
            </a:lvl7pPr>
            <a:lvl8pPr indent="-342900" lvl="7" marL="3657600" algn="l">
              <a:lnSpc>
                <a:spcPct val="90000"/>
              </a:lnSpc>
              <a:spcBef>
                <a:spcPts val="4200"/>
              </a:spcBef>
              <a:spcAft>
                <a:spcPts val="0"/>
              </a:spcAft>
              <a:buClr>
                <a:srgbClr val="000000"/>
              </a:buClr>
              <a:buSzPts val="1800"/>
              <a:buChar char="•"/>
              <a:defRPr/>
            </a:lvl8pPr>
            <a:lvl9pPr indent="-342900" lvl="8" marL="4114800" algn="l">
              <a:lnSpc>
                <a:spcPct val="90000"/>
              </a:lnSpc>
              <a:spcBef>
                <a:spcPts val="4200"/>
              </a:spcBef>
              <a:spcAft>
                <a:spcPts val="0"/>
              </a:spcAft>
              <a:buClr>
                <a:srgbClr val="000000"/>
              </a:buClr>
              <a:buSzPts val="1800"/>
              <a:buChar char="•"/>
              <a:defRPr/>
            </a:lvl9pPr>
          </a:lstStyle>
          <a:p/>
        </p:txBody>
      </p:sp>
      <p:sp>
        <p:nvSpPr>
          <p:cNvPr id="28" name="Google Shape;28;p6"/>
          <p:cNvSpPr txBox="1"/>
          <p:nvPr>
            <p:ph idx="2" type="body"/>
          </p:nvPr>
        </p:nvSpPr>
        <p:spPr>
          <a:xfrm>
            <a:off x="22219922" y="8069581"/>
            <a:ext cx="18659478" cy="3954780"/>
          </a:xfrm>
          <a:prstGeom prst="rect">
            <a:avLst/>
          </a:prstGeom>
          <a:noFill/>
          <a:ln>
            <a:noFill/>
          </a:ln>
        </p:spPr>
        <p:txBody>
          <a:bodyPr anchorCtr="0" anchor="b" bIns="45700" lIns="45700" spcFirstLastPara="1" rIns="45700" wrap="square" tIns="45700">
            <a:normAutofit/>
          </a:bodyPr>
          <a:lstStyle>
            <a:lvl1pPr indent="-342900" lvl="0" marL="457200" algn="l">
              <a:lnSpc>
                <a:spcPct val="90000"/>
              </a:lnSpc>
              <a:spcBef>
                <a:spcPts val="4200"/>
              </a:spcBef>
              <a:spcAft>
                <a:spcPts val="0"/>
              </a:spcAft>
              <a:buClr>
                <a:srgbClr val="000000"/>
              </a:buClr>
              <a:buSzPts val="1800"/>
              <a:buChar char="•"/>
              <a:defRPr/>
            </a:lvl1pPr>
            <a:lvl2pPr indent="-342900" lvl="1" marL="914400" algn="l">
              <a:lnSpc>
                <a:spcPct val="90000"/>
              </a:lnSpc>
              <a:spcBef>
                <a:spcPts val="4200"/>
              </a:spcBef>
              <a:spcAft>
                <a:spcPts val="0"/>
              </a:spcAft>
              <a:buClr>
                <a:srgbClr val="000000"/>
              </a:buClr>
              <a:buSzPts val="1800"/>
              <a:buChar char="•"/>
              <a:defRPr/>
            </a:lvl2pPr>
            <a:lvl3pPr indent="-342900" lvl="2" marL="1371600" algn="l">
              <a:lnSpc>
                <a:spcPct val="90000"/>
              </a:lnSpc>
              <a:spcBef>
                <a:spcPts val="4200"/>
              </a:spcBef>
              <a:spcAft>
                <a:spcPts val="0"/>
              </a:spcAft>
              <a:buClr>
                <a:srgbClr val="000000"/>
              </a:buClr>
              <a:buSzPts val="1800"/>
              <a:buChar char="•"/>
              <a:defRPr/>
            </a:lvl3pPr>
            <a:lvl4pPr indent="-342900" lvl="3" marL="1828800" algn="l">
              <a:lnSpc>
                <a:spcPct val="90000"/>
              </a:lnSpc>
              <a:spcBef>
                <a:spcPts val="4200"/>
              </a:spcBef>
              <a:spcAft>
                <a:spcPts val="0"/>
              </a:spcAft>
              <a:buClr>
                <a:srgbClr val="000000"/>
              </a:buClr>
              <a:buSzPts val="1800"/>
              <a:buChar char="•"/>
              <a:defRPr/>
            </a:lvl4pPr>
            <a:lvl5pPr indent="-342900" lvl="4" marL="2286000" algn="l">
              <a:lnSpc>
                <a:spcPct val="90000"/>
              </a:lnSpc>
              <a:spcBef>
                <a:spcPts val="4200"/>
              </a:spcBef>
              <a:spcAft>
                <a:spcPts val="0"/>
              </a:spcAft>
              <a:buClr>
                <a:srgbClr val="000000"/>
              </a:buClr>
              <a:buSzPts val="1800"/>
              <a:buChar char="•"/>
              <a:defRPr/>
            </a:lvl5pPr>
            <a:lvl6pPr indent="-342900" lvl="5" marL="2743200" algn="l">
              <a:lnSpc>
                <a:spcPct val="90000"/>
              </a:lnSpc>
              <a:spcBef>
                <a:spcPts val="4200"/>
              </a:spcBef>
              <a:spcAft>
                <a:spcPts val="0"/>
              </a:spcAft>
              <a:buClr>
                <a:srgbClr val="000000"/>
              </a:buClr>
              <a:buSzPts val="1800"/>
              <a:buChar char="•"/>
              <a:defRPr/>
            </a:lvl6pPr>
            <a:lvl7pPr indent="-342900" lvl="6" marL="3200400" algn="l">
              <a:lnSpc>
                <a:spcPct val="90000"/>
              </a:lnSpc>
              <a:spcBef>
                <a:spcPts val="4200"/>
              </a:spcBef>
              <a:spcAft>
                <a:spcPts val="0"/>
              </a:spcAft>
              <a:buClr>
                <a:srgbClr val="000000"/>
              </a:buClr>
              <a:buSzPts val="1800"/>
              <a:buChar char="•"/>
              <a:defRPr/>
            </a:lvl7pPr>
            <a:lvl8pPr indent="-342900" lvl="7" marL="3657600" algn="l">
              <a:lnSpc>
                <a:spcPct val="90000"/>
              </a:lnSpc>
              <a:spcBef>
                <a:spcPts val="4200"/>
              </a:spcBef>
              <a:spcAft>
                <a:spcPts val="0"/>
              </a:spcAft>
              <a:buClr>
                <a:srgbClr val="000000"/>
              </a:buClr>
              <a:buSzPts val="1800"/>
              <a:buChar char="•"/>
              <a:defRPr/>
            </a:lvl8pPr>
            <a:lvl9pPr indent="-342900" lvl="8" marL="4114800" algn="l">
              <a:lnSpc>
                <a:spcPct val="90000"/>
              </a:lnSpc>
              <a:spcBef>
                <a:spcPts val="4200"/>
              </a:spcBef>
              <a:spcAft>
                <a:spcPts val="0"/>
              </a:spcAft>
              <a:buClr>
                <a:srgbClr val="000000"/>
              </a:buClr>
              <a:buSzPts val="1800"/>
              <a:buChar char="•"/>
              <a:defRPr/>
            </a:lvl9pPr>
          </a:lstStyle>
          <a:p/>
        </p:txBody>
      </p:sp>
      <p:sp>
        <p:nvSpPr>
          <p:cNvPr id="29" name="Google Shape;29;p6"/>
          <p:cNvSpPr txBox="1"/>
          <p:nvPr>
            <p:ph idx="12" type="sldNum"/>
          </p:nvPr>
        </p:nvSpPr>
        <p:spPr>
          <a:xfrm>
            <a:off x="40125861" y="30953720"/>
            <a:ext cx="747821" cy="866139"/>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0" name="Shape 30"/>
        <p:cNvGrpSpPr/>
        <p:nvPr/>
      </p:nvGrpSpPr>
      <p:grpSpPr>
        <a:xfrm>
          <a:off x="0" y="0"/>
          <a:ext cx="0" cy="0"/>
          <a:chOff x="0" y="0"/>
          <a:chExt cx="0" cy="0"/>
        </a:xfrm>
      </p:grpSpPr>
      <p:sp>
        <p:nvSpPr>
          <p:cNvPr id="31" name="Google Shape;31;p7"/>
          <p:cNvSpPr txBox="1"/>
          <p:nvPr>
            <p:ph type="title"/>
          </p:nvPr>
        </p:nvSpPr>
        <p:spPr>
          <a:xfrm>
            <a:off x="3017518" y="1752606"/>
            <a:ext cx="37856162" cy="6362705"/>
          </a:xfrm>
          <a:prstGeom prst="rect">
            <a:avLst/>
          </a:prstGeom>
          <a:noFill/>
          <a:ln>
            <a:noFill/>
          </a:ln>
        </p:spPr>
        <p:txBody>
          <a:bodyPr anchorCtr="0" anchor="ctr" bIns="45700" lIns="45700" spcFirstLastPara="1" rIns="45700" wrap="square" tIns="45700">
            <a:normAutofit/>
          </a:bodyPr>
          <a:lstStyle>
            <a:lvl1pPr lvl="0" algn="l">
              <a:lnSpc>
                <a:spcPct val="90000"/>
              </a:lnSpc>
              <a:spcBef>
                <a:spcPts val="0"/>
              </a:spcBef>
              <a:spcAft>
                <a:spcPts val="0"/>
              </a:spcAft>
              <a:buClr>
                <a:srgbClr val="000000"/>
              </a:buClr>
              <a:buSzPts val="1800"/>
              <a:buNone/>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32" name="Google Shape;32;p7"/>
          <p:cNvSpPr txBox="1"/>
          <p:nvPr>
            <p:ph idx="12" type="sldNum"/>
          </p:nvPr>
        </p:nvSpPr>
        <p:spPr>
          <a:xfrm>
            <a:off x="40125861" y="30953720"/>
            <a:ext cx="747821" cy="866139"/>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3" name="Shape 33"/>
        <p:cNvGrpSpPr/>
        <p:nvPr/>
      </p:nvGrpSpPr>
      <p:grpSpPr>
        <a:xfrm>
          <a:off x="0" y="0"/>
          <a:ext cx="0" cy="0"/>
          <a:chOff x="0" y="0"/>
          <a:chExt cx="0" cy="0"/>
        </a:xfrm>
      </p:grpSpPr>
      <p:sp>
        <p:nvSpPr>
          <p:cNvPr id="34" name="Google Shape;34;p8"/>
          <p:cNvSpPr txBox="1"/>
          <p:nvPr>
            <p:ph idx="12" type="sldNum"/>
          </p:nvPr>
        </p:nvSpPr>
        <p:spPr>
          <a:xfrm>
            <a:off x="40125861" y="30953720"/>
            <a:ext cx="747821" cy="866139"/>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35" name="Shape 35"/>
        <p:cNvGrpSpPr/>
        <p:nvPr/>
      </p:nvGrpSpPr>
      <p:grpSpPr>
        <a:xfrm>
          <a:off x="0" y="0"/>
          <a:ext cx="0" cy="0"/>
          <a:chOff x="0" y="0"/>
          <a:chExt cx="0" cy="0"/>
        </a:xfrm>
      </p:grpSpPr>
      <p:sp>
        <p:nvSpPr>
          <p:cNvPr id="36" name="Google Shape;36;p9"/>
          <p:cNvSpPr txBox="1"/>
          <p:nvPr>
            <p:ph type="title"/>
          </p:nvPr>
        </p:nvSpPr>
        <p:spPr>
          <a:xfrm>
            <a:off x="3023236" y="2194560"/>
            <a:ext cx="14156057" cy="768096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000000"/>
              </a:buClr>
              <a:buSzPts val="13600"/>
              <a:buFont typeface="Calibri"/>
              <a:buNone/>
              <a:defRPr sz="136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37" name="Google Shape;37;p9"/>
          <p:cNvSpPr txBox="1"/>
          <p:nvPr>
            <p:ph idx="1" type="body"/>
          </p:nvPr>
        </p:nvSpPr>
        <p:spPr>
          <a:xfrm>
            <a:off x="18659475" y="4739647"/>
            <a:ext cx="22219922" cy="23393403"/>
          </a:xfrm>
          <a:prstGeom prst="rect">
            <a:avLst/>
          </a:prstGeom>
          <a:noFill/>
          <a:ln>
            <a:noFill/>
          </a:ln>
        </p:spPr>
        <p:txBody>
          <a:bodyPr anchorCtr="0" anchor="t" bIns="45700" lIns="45700" spcFirstLastPara="1" rIns="45700" wrap="square" tIns="45700">
            <a:normAutofit/>
          </a:bodyPr>
          <a:lstStyle>
            <a:lvl1pPr indent="-1092200" lvl="0" marL="457200" algn="l">
              <a:lnSpc>
                <a:spcPct val="90000"/>
              </a:lnSpc>
              <a:spcBef>
                <a:spcPts val="4200"/>
              </a:spcBef>
              <a:spcAft>
                <a:spcPts val="0"/>
              </a:spcAft>
              <a:buClr>
                <a:srgbClr val="000000"/>
              </a:buClr>
              <a:buSzPts val="13600"/>
              <a:buChar char="•"/>
              <a:defRPr sz="13600"/>
            </a:lvl1pPr>
            <a:lvl2pPr indent="-1092200" lvl="1" marL="914400" algn="l">
              <a:lnSpc>
                <a:spcPct val="90000"/>
              </a:lnSpc>
              <a:spcBef>
                <a:spcPts val="4200"/>
              </a:spcBef>
              <a:spcAft>
                <a:spcPts val="0"/>
              </a:spcAft>
              <a:buClr>
                <a:srgbClr val="000000"/>
              </a:buClr>
              <a:buSzPts val="13600"/>
              <a:buChar char="•"/>
              <a:defRPr sz="13600"/>
            </a:lvl2pPr>
            <a:lvl3pPr indent="-1092200" lvl="2" marL="1371600" algn="l">
              <a:lnSpc>
                <a:spcPct val="90000"/>
              </a:lnSpc>
              <a:spcBef>
                <a:spcPts val="4200"/>
              </a:spcBef>
              <a:spcAft>
                <a:spcPts val="0"/>
              </a:spcAft>
              <a:buClr>
                <a:srgbClr val="000000"/>
              </a:buClr>
              <a:buSzPts val="13600"/>
              <a:buChar char="•"/>
              <a:defRPr sz="13600"/>
            </a:lvl3pPr>
            <a:lvl4pPr indent="-1092200" lvl="3" marL="1828800" algn="l">
              <a:lnSpc>
                <a:spcPct val="90000"/>
              </a:lnSpc>
              <a:spcBef>
                <a:spcPts val="4200"/>
              </a:spcBef>
              <a:spcAft>
                <a:spcPts val="0"/>
              </a:spcAft>
              <a:buClr>
                <a:srgbClr val="000000"/>
              </a:buClr>
              <a:buSzPts val="13600"/>
              <a:buChar char="•"/>
              <a:defRPr sz="13600"/>
            </a:lvl4pPr>
            <a:lvl5pPr indent="-1092200" lvl="4" marL="2286000" algn="l">
              <a:lnSpc>
                <a:spcPct val="90000"/>
              </a:lnSpc>
              <a:spcBef>
                <a:spcPts val="4200"/>
              </a:spcBef>
              <a:spcAft>
                <a:spcPts val="0"/>
              </a:spcAft>
              <a:buClr>
                <a:srgbClr val="000000"/>
              </a:buClr>
              <a:buSzPts val="13600"/>
              <a:buChar char="•"/>
              <a:defRPr sz="13600"/>
            </a:lvl5pPr>
            <a:lvl6pPr indent="-342900" lvl="5" marL="2743200" algn="l">
              <a:lnSpc>
                <a:spcPct val="90000"/>
              </a:lnSpc>
              <a:spcBef>
                <a:spcPts val="4200"/>
              </a:spcBef>
              <a:spcAft>
                <a:spcPts val="0"/>
              </a:spcAft>
              <a:buClr>
                <a:srgbClr val="000000"/>
              </a:buClr>
              <a:buSzPts val="1800"/>
              <a:buChar char="•"/>
              <a:defRPr/>
            </a:lvl6pPr>
            <a:lvl7pPr indent="-342900" lvl="6" marL="3200400" algn="l">
              <a:lnSpc>
                <a:spcPct val="90000"/>
              </a:lnSpc>
              <a:spcBef>
                <a:spcPts val="4200"/>
              </a:spcBef>
              <a:spcAft>
                <a:spcPts val="0"/>
              </a:spcAft>
              <a:buClr>
                <a:srgbClr val="000000"/>
              </a:buClr>
              <a:buSzPts val="1800"/>
              <a:buChar char="•"/>
              <a:defRPr/>
            </a:lvl7pPr>
            <a:lvl8pPr indent="-342900" lvl="7" marL="3657600" algn="l">
              <a:lnSpc>
                <a:spcPct val="90000"/>
              </a:lnSpc>
              <a:spcBef>
                <a:spcPts val="4200"/>
              </a:spcBef>
              <a:spcAft>
                <a:spcPts val="0"/>
              </a:spcAft>
              <a:buClr>
                <a:srgbClr val="000000"/>
              </a:buClr>
              <a:buSzPts val="1800"/>
              <a:buChar char="•"/>
              <a:defRPr/>
            </a:lvl8pPr>
            <a:lvl9pPr indent="-342900" lvl="8" marL="4114800" algn="l">
              <a:lnSpc>
                <a:spcPct val="90000"/>
              </a:lnSpc>
              <a:spcBef>
                <a:spcPts val="4200"/>
              </a:spcBef>
              <a:spcAft>
                <a:spcPts val="0"/>
              </a:spcAft>
              <a:buClr>
                <a:srgbClr val="000000"/>
              </a:buClr>
              <a:buSzPts val="1800"/>
              <a:buChar char="•"/>
              <a:defRPr/>
            </a:lvl9pPr>
          </a:lstStyle>
          <a:p/>
        </p:txBody>
      </p:sp>
      <p:sp>
        <p:nvSpPr>
          <p:cNvPr id="38" name="Google Shape;38;p9"/>
          <p:cNvSpPr txBox="1"/>
          <p:nvPr>
            <p:ph idx="2" type="body"/>
          </p:nvPr>
        </p:nvSpPr>
        <p:spPr>
          <a:xfrm>
            <a:off x="3023236" y="9875519"/>
            <a:ext cx="14156057" cy="1829562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4200"/>
              </a:spcBef>
              <a:spcAft>
                <a:spcPts val="0"/>
              </a:spcAft>
              <a:buClr>
                <a:srgbClr val="000000"/>
              </a:buClr>
              <a:buSzPts val="1800"/>
              <a:buChar char="•"/>
              <a:defRPr/>
            </a:lvl1pPr>
            <a:lvl2pPr indent="-342900" lvl="1" marL="914400" algn="l">
              <a:lnSpc>
                <a:spcPct val="90000"/>
              </a:lnSpc>
              <a:spcBef>
                <a:spcPts val="4200"/>
              </a:spcBef>
              <a:spcAft>
                <a:spcPts val="0"/>
              </a:spcAft>
              <a:buClr>
                <a:srgbClr val="000000"/>
              </a:buClr>
              <a:buSzPts val="1800"/>
              <a:buChar char="•"/>
              <a:defRPr/>
            </a:lvl2pPr>
            <a:lvl3pPr indent="-342900" lvl="2" marL="1371600" algn="l">
              <a:lnSpc>
                <a:spcPct val="90000"/>
              </a:lnSpc>
              <a:spcBef>
                <a:spcPts val="4200"/>
              </a:spcBef>
              <a:spcAft>
                <a:spcPts val="0"/>
              </a:spcAft>
              <a:buClr>
                <a:srgbClr val="000000"/>
              </a:buClr>
              <a:buSzPts val="1800"/>
              <a:buChar char="•"/>
              <a:defRPr/>
            </a:lvl3pPr>
            <a:lvl4pPr indent="-342900" lvl="3" marL="1828800" algn="l">
              <a:lnSpc>
                <a:spcPct val="90000"/>
              </a:lnSpc>
              <a:spcBef>
                <a:spcPts val="4200"/>
              </a:spcBef>
              <a:spcAft>
                <a:spcPts val="0"/>
              </a:spcAft>
              <a:buClr>
                <a:srgbClr val="000000"/>
              </a:buClr>
              <a:buSzPts val="1800"/>
              <a:buChar char="•"/>
              <a:defRPr/>
            </a:lvl4pPr>
            <a:lvl5pPr indent="-342900" lvl="4" marL="2286000" algn="l">
              <a:lnSpc>
                <a:spcPct val="90000"/>
              </a:lnSpc>
              <a:spcBef>
                <a:spcPts val="4200"/>
              </a:spcBef>
              <a:spcAft>
                <a:spcPts val="0"/>
              </a:spcAft>
              <a:buClr>
                <a:srgbClr val="000000"/>
              </a:buClr>
              <a:buSzPts val="1800"/>
              <a:buChar char="•"/>
              <a:defRPr/>
            </a:lvl5pPr>
            <a:lvl6pPr indent="-342900" lvl="5" marL="2743200" algn="l">
              <a:lnSpc>
                <a:spcPct val="90000"/>
              </a:lnSpc>
              <a:spcBef>
                <a:spcPts val="4200"/>
              </a:spcBef>
              <a:spcAft>
                <a:spcPts val="0"/>
              </a:spcAft>
              <a:buClr>
                <a:srgbClr val="000000"/>
              </a:buClr>
              <a:buSzPts val="1800"/>
              <a:buChar char="•"/>
              <a:defRPr/>
            </a:lvl6pPr>
            <a:lvl7pPr indent="-342900" lvl="6" marL="3200400" algn="l">
              <a:lnSpc>
                <a:spcPct val="90000"/>
              </a:lnSpc>
              <a:spcBef>
                <a:spcPts val="4200"/>
              </a:spcBef>
              <a:spcAft>
                <a:spcPts val="0"/>
              </a:spcAft>
              <a:buClr>
                <a:srgbClr val="000000"/>
              </a:buClr>
              <a:buSzPts val="1800"/>
              <a:buChar char="•"/>
              <a:defRPr/>
            </a:lvl7pPr>
            <a:lvl8pPr indent="-342900" lvl="7" marL="3657600" algn="l">
              <a:lnSpc>
                <a:spcPct val="90000"/>
              </a:lnSpc>
              <a:spcBef>
                <a:spcPts val="4200"/>
              </a:spcBef>
              <a:spcAft>
                <a:spcPts val="0"/>
              </a:spcAft>
              <a:buClr>
                <a:srgbClr val="000000"/>
              </a:buClr>
              <a:buSzPts val="1800"/>
              <a:buChar char="•"/>
              <a:defRPr/>
            </a:lvl8pPr>
            <a:lvl9pPr indent="-342900" lvl="8" marL="4114800" algn="l">
              <a:lnSpc>
                <a:spcPct val="90000"/>
              </a:lnSpc>
              <a:spcBef>
                <a:spcPts val="4200"/>
              </a:spcBef>
              <a:spcAft>
                <a:spcPts val="0"/>
              </a:spcAft>
              <a:buClr>
                <a:srgbClr val="000000"/>
              </a:buClr>
              <a:buSzPts val="1800"/>
              <a:buChar char="•"/>
              <a:defRPr/>
            </a:lvl9pPr>
          </a:lstStyle>
          <a:p/>
        </p:txBody>
      </p:sp>
      <p:sp>
        <p:nvSpPr>
          <p:cNvPr id="39" name="Google Shape;39;p9"/>
          <p:cNvSpPr txBox="1"/>
          <p:nvPr>
            <p:ph idx="12" type="sldNum"/>
          </p:nvPr>
        </p:nvSpPr>
        <p:spPr>
          <a:xfrm>
            <a:off x="40125861" y="30953720"/>
            <a:ext cx="747821" cy="866139"/>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40" name="Shape 40"/>
        <p:cNvGrpSpPr/>
        <p:nvPr/>
      </p:nvGrpSpPr>
      <p:grpSpPr>
        <a:xfrm>
          <a:off x="0" y="0"/>
          <a:ext cx="0" cy="0"/>
          <a:chOff x="0" y="0"/>
          <a:chExt cx="0" cy="0"/>
        </a:xfrm>
      </p:grpSpPr>
      <p:sp>
        <p:nvSpPr>
          <p:cNvPr id="41" name="Google Shape;41;p10"/>
          <p:cNvSpPr txBox="1"/>
          <p:nvPr>
            <p:ph type="title"/>
          </p:nvPr>
        </p:nvSpPr>
        <p:spPr>
          <a:xfrm>
            <a:off x="3023236" y="2194560"/>
            <a:ext cx="14156057" cy="7680960"/>
          </a:xfrm>
          <a:prstGeom prst="rect">
            <a:avLst/>
          </a:prstGeom>
          <a:noFill/>
          <a:ln>
            <a:noFill/>
          </a:ln>
        </p:spPr>
        <p:txBody>
          <a:bodyPr anchorCtr="0" anchor="b" bIns="45700" lIns="45700" spcFirstLastPara="1" rIns="45700" wrap="square" tIns="45700">
            <a:normAutofit/>
          </a:bodyPr>
          <a:lstStyle>
            <a:lvl1pPr lvl="0" algn="l">
              <a:lnSpc>
                <a:spcPct val="90000"/>
              </a:lnSpc>
              <a:spcBef>
                <a:spcPts val="0"/>
              </a:spcBef>
              <a:spcAft>
                <a:spcPts val="0"/>
              </a:spcAft>
              <a:buClr>
                <a:srgbClr val="000000"/>
              </a:buClr>
              <a:buSzPts val="13600"/>
              <a:buFont typeface="Calibri"/>
              <a:buNone/>
              <a:defRPr sz="13600"/>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p:txBody>
      </p:sp>
      <p:sp>
        <p:nvSpPr>
          <p:cNvPr id="42" name="Google Shape;42;p10"/>
          <p:cNvSpPr/>
          <p:nvPr>
            <p:ph idx="2" type="pic"/>
          </p:nvPr>
        </p:nvSpPr>
        <p:spPr>
          <a:xfrm>
            <a:off x="18659475" y="4739647"/>
            <a:ext cx="22219922" cy="23393403"/>
          </a:xfrm>
          <a:prstGeom prst="rect">
            <a:avLst/>
          </a:prstGeom>
          <a:noFill/>
          <a:ln>
            <a:noFill/>
          </a:ln>
        </p:spPr>
      </p:sp>
      <p:sp>
        <p:nvSpPr>
          <p:cNvPr id="43" name="Google Shape;43;p10"/>
          <p:cNvSpPr txBox="1"/>
          <p:nvPr>
            <p:ph idx="1" type="body"/>
          </p:nvPr>
        </p:nvSpPr>
        <p:spPr>
          <a:xfrm>
            <a:off x="3023236" y="9875518"/>
            <a:ext cx="14156057" cy="18295623"/>
          </a:xfrm>
          <a:prstGeom prst="rect">
            <a:avLst/>
          </a:prstGeom>
          <a:noFill/>
          <a:ln>
            <a:noFill/>
          </a:ln>
        </p:spPr>
        <p:txBody>
          <a:bodyPr anchorCtr="0" anchor="t" bIns="45700" lIns="45700" spcFirstLastPara="1" rIns="45700" wrap="square" tIns="45700">
            <a:normAutofit/>
          </a:bodyPr>
          <a:lstStyle>
            <a:lvl1pPr indent="-228600" lvl="0" marL="457200" algn="l">
              <a:lnSpc>
                <a:spcPct val="90000"/>
              </a:lnSpc>
              <a:spcBef>
                <a:spcPts val="4200"/>
              </a:spcBef>
              <a:spcAft>
                <a:spcPts val="0"/>
              </a:spcAft>
              <a:buClr>
                <a:srgbClr val="000000"/>
              </a:buClr>
              <a:buSzPts val="6700"/>
              <a:buFont typeface="Calibri"/>
              <a:buNone/>
              <a:defRPr sz="6700"/>
            </a:lvl1pPr>
            <a:lvl2pPr indent="-228600" lvl="1" marL="914400" algn="l">
              <a:lnSpc>
                <a:spcPct val="90000"/>
              </a:lnSpc>
              <a:spcBef>
                <a:spcPts val="4200"/>
              </a:spcBef>
              <a:spcAft>
                <a:spcPts val="0"/>
              </a:spcAft>
              <a:buClr>
                <a:srgbClr val="000000"/>
              </a:buClr>
              <a:buSzPts val="6700"/>
              <a:buFont typeface="Calibri"/>
              <a:buNone/>
              <a:defRPr sz="6700"/>
            </a:lvl2pPr>
            <a:lvl3pPr indent="-228600" lvl="2" marL="1371600" algn="l">
              <a:lnSpc>
                <a:spcPct val="90000"/>
              </a:lnSpc>
              <a:spcBef>
                <a:spcPts val="4200"/>
              </a:spcBef>
              <a:spcAft>
                <a:spcPts val="0"/>
              </a:spcAft>
              <a:buClr>
                <a:srgbClr val="000000"/>
              </a:buClr>
              <a:buSzPts val="6700"/>
              <a:buFont typeface="Calibri"/>
              <a:buNone/>
              <a:defRPr sz="6700"/>
            </a:lvl3pPr>
            <a:lvl4pPr indent="-228600" lvl="3" marL="1828800" algn="l">
              <a:lnSpc>
                <a:spcPct val="90000"/>
              </a:lnSpc>
              <a:spcBef>
                <a:spcPts val="4200"/>
              </a:spcBef>
              <a:spcAft>
                <a:spcPts val="0"/>
              </a:spcAft>
              <a:buClr>
                <a:srgbClr val="000000"/>
              </a:buClr>
              <a:buSzPts val="6700"/>
              <a:buFont typeface="Calibri"/>
              <a:buNone/>
              <a:defRPr sz="6700"/>
            </a:lvl4pPr>
            <a:lvl5pPr indent="-228600" lvl="4" marL="2286000" algn="l">
              <a:lnSpc>
                <a:spcPct val="90000"/>
              </a:lnSpc>
              <a:spcBef>
                <a:spcPts val="4200"/>
              </a:spcBef>
              <a:spcAft>
                <a:spcPts val="0"/>
              </a:spcAft>
              <a:buClr>
                <a:srgbClr val="000000"/>
              </a:buClr>
              <a:buSzPts val="6700"/>
              <a:buFont typeface="Calibri"/>
              <a:buNone/>
              <a:defRPr sz="6700"/>
            </a:lvl5pPr>
            <a:lvl6pPr indent="-342900" lvl="5" marL="2743200" algn="l">
              <a:lnSpc>
                <a:spcPct val="90000"/>
              </a:lnSpc>
              <a:spcBef>
                <a:spcPts val="4200"/>
              </a:spcBef>
              <a:spcAft>
                <a:spcPts val="0"/>
              </a:spcAft>
              <a:buClr>
                <a:srgbClr val="000000"/>
              </a:buClr>
              <a:buSzPts val="1800"/>
              <a:buChar char="•"/>
              <a:defRPr/>
            </a:lvl6pPr>
            <a:lvl7pPr indent="-342900" lvl="6" marL="3200400" algn="l">
              <a:lnSpc>
                <a:spcPct val="90000"/>
              </a:lnSpc>
              <a:spcBef>
                <a:spcPts val="4200"/>
              </a:spcBef>
              <a:spcAft>
                <a:spcPts val="0"/>
              </a:spcAft>
              <a:buClr>
                <a:srgbClr val="000000"/>
              </a:buClr>
              <a:buSzPts val="1800"/>
              <a:buChar char="•"/>
              <a:defRPr/>
            </a:lvl7pPr>
            <a:lvl8pPr indent="-342900" lvl="7" marL="3657600" algn="l">
              <a:lnSpc>
                <a:spcPct val="90000"/>
              </a:lnSpc>
              <a:spcBef>
                <a:spcPts val="4200"/>
              </a:spcBef>
              <a:spcAft>
                <a:spcPts val="0"/>
              </a:spcAft>
              <a:buClr>
                <a:srgbClr val="000000"/>
              </a:buClr>
              <a:buSzPts val="1800"/>
              <a:buChar char="•"/>
              <a:defRPr/>
            </a:lvl8pPr>
            <a:lvl9pPr indent="-342900" lvl="8" marL="4114800" algn="l">
              <a:lnSpc>
                <a:spcPct val="90000"/>
              </a:lnSpc>
              <a:spcBef>
                <a:spcPts val="4200"/>
              </a:spcBef>
              <a:spcAft>
                <a:spcPts val="0"/>
              </a:spcAft>
              <a:buClr>
                <a:srgbClr val="000000"/>
              </a:buClr>
              <a:buSzPts val="1800"/>
              <a:buChar char="•"/>
              <a:defRPr/>
            </a:lvl9pPr>
          </a:lstStyle>
          <a:p/>
        </p:txBody>
      </p:sp>
      <p:sp>
        <p:nvSpPr>
          <p:cNvPr id="44" name="Google Shape;44;p10"/>
          <p:cNvSpPr txBox="1"/>
          <p:nvPr>
            <p:ph idx="12" type="sldNum"/>
          </p:nvPr>
        </p:nvSpPr>
        <p:spPr>
          <a:xfrm>
            <a:off x="40125861" y="30953720"/>
            <a:ext cx="747821" cy="866139"/>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1pPr>
            <a:lvl2pPr indent="0" lvl="1"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2pPr>
            <a:lvl3pPr indent="0" lvl="2"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3pPr>
            <a:lvl4pPr indent="0" lvl="3"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4pPr>
            <a:lvl5pPr indent="0" lvl="4"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5pPr>
            <a:lvl6pPr indent="0" lvl="5"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6pPr>
            <a:lvl7pPr indent="0" lvl="6"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7pPr>
            <a:lvl8pPr indent="0" lvl="7"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8pPr>
            <a:lvl9pPr indent="0" lvl="8" marL="0" algn="r">
              <a:lnSpc>
                <a:spcPct val="100000"/>
              </a:lnSpc>
              <a:spcBef>
                <a:spcPts val="0"/>
              </a:spcBef>
              <a:spcAft>
                <a:spcPts val="0"/>
              </a:spcAft>
              <a:buClr>
                <a:srgbClr val="888888"/>
              </a:buClr>
              <a:buSzPts val="5000"/>
              <a:buFont typeface="Calibri"/>
              <a:buNone/>
              <a:defRPr sz="50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017518" y="1752606"/>
            <a:ext cx="37856162" cy="6362705"/>
          </a:xfrm>
          <a:prstGeom prst="rect">
            <a:avLst/>
          </a:prstGeom>
          <a:noFill/>
          <a:ln>
            <a:noFill/>
          </a:ln>
        </p:spPr>
        <p:txBody>
          <a:bodyPr anchorCtr="0" anchor="ctr" bIns="45700" lIns="45700" spcFirstLastPara="1" rIns="45700" wrap="square" tIns="45700">
            <a:normAutofit/>
          </a:bodyPr>
          <a:lstStyle>
            <a:lvl1pPr lvl="0" marR="0" rtl="0" algn="l">
              <a:lnSpc>
                <a:spcPct val="90000"/>
              </a:lnSpc>
              <a:spcBef>
                <a:spcPts val="0"/>
              </a:spcBef>
              <a:spcAft>
                <a:spcPts val="0"/>
              </a:spcAft>
              <a:buClr>
                <a:srgbClr val="000000"/>
              </a:buClr>
              <a:buSzPts val="18700"/>
              <a:buFont typeface="Calibri"/>
              <a:buNone/>
              <a:defRPr b="0" i="0" sz="187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18700"/>
              <a:buFont typeface="Calibri"/>
              <a:buNone/>
              <a:defRPr b="0" i="0" sz="187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18700"/>
              <a:buFont typeface="Calibri"/>
              <a:buNone/>
              <a:defRPr b="0" i="0" sz="187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18700"/>
              <a:buFont typeface="Calibri"/>
              <a:buNone/>
              <a:defRPr b="0" i="0" sz="187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18700"/>
              <a:buFont typeface="Calibri"/>
              <a:buNone/>
              <a:defRPr b="0" i="0" sz="187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18700"/>
              <a:buFont typeface="Calibri"/>
              <a:buNone/>
              <a:defRPr b="0" i="0" sz="187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18700"/>
              <a:buFont typeface="Calibri"/>
              <a:buNone/>
              <a:defRPr b="0" i="0" sz="187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18700"/>
              <a:buFont typeface="Calibri"/>
              <a:buNone/>
              <a:defRPr b="0" i="0" sz="187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18700"/>
              <a:buFont typeface="Calibri"/>
              <a:buNone/>
              <a:defRPr b="0" i="0" sz="18700" u="none" cap="none" strike="noStrike">
                <a:solidFill>
                  <a:srgbClr val="000000"/>
                </a:solidFill>
                <a:latin typeface="Calibri"/>
                <a:ea typeface="Calibri"/>
                <a:cs typeface="Calibri"/>
                <a:sym typeface="Calibri"/>
              </a:defRPr>
            </a:lvl9pPr>
          </a:lstStyle>
          <a:p/>
        </p:txBody>
      </p:sp>
      <p:sp>
        <p:nvSpPr>
          <p:cNvPr id="7" name="Google Shape;7;p1"/>
          <p:cNvSpPr txBox="1"/>
          <p:nvPr>
            <p:ph idx="1" type="body"/>
          </p:nvPr>
        </p:nvSpPr>
        <p:spPr>
          <a:xfrm>
            <a:off x="3017518" y="8763000"/>
            <a:ext cx="37856162" cy="20886422"/>
          </a:xfrm>
          <a:prstGeom prst="rect">
            <a:avLst/>
          </a:prstGeom>
          <a:noFill/>
          <a:ln>
            <a:noFill/>
          </a:ln>
        </p:spPr>
        <p:txBody>
          <a:bodyPr anchorCtr="0" anchor="t" bIns="45700" lIns="45700" spcFirstLastPara="1" rIns="45700" wrap="square" tIns="45700">
            <a:normAutofit/>
          </a:bodyPr>
          <a:lstStyle>
            <a:lvl1pPr indent="-984250" lvl="0" marL="457200" marR="0" rtl="0" algn="l">
              <a:lnSpc>
                <a:spcPct val="90000"/>
              </a:lnSpc>
              <a:spcBef>
                <a:spcPts val="4200"/>
              </a:spcBef>
              <a:spcAft>
                <a:spcPts val="0"/>
              </a:spcAft>
              <a:buClr>
                <a:srgbClr val="000000"/>
              </a:buClr>
              <a:buSzPts val="11900"/>
              <a:buFont typeface="Arial"/>
              <a:buChar char="•"/>
              <a:defRPr b="0" i="0" sz="11900" u="none" cap="none" strike="noStrike">
                <a:solidFill>
                  <a:srgbClr val="000000"/>
                </a:solidFill>
                <a:latin typeface="Calibri"/>
                <a:ea typeface="Calibri"/>
                <a:cs typeface="Calibri"/>
                <a:sym typeface="Calibri"/>
              </a:defRPr>
            </a:lvl1pPr>
            <a:lvl2pPr indent="-984250" lvl="1" marL="914400" marR="0" rtl="0" algn="l">
              <a:lnSpc>
                <a:spcPct val="90000"/>
              </a:lnSpc>
              <a:spcBef>
                <a:spcPts val="4200"/>
              </a:spcBef>
              <a:spcAft>
                <a:spcPts val="0"/>
              </a:spcAft>
              <a:buClr>
                <a:srgbClr val="000000"/>
              </a:buClr>
              <a:buSzPts val="11900"/>
              <a:buFont typeface="Arial"/>
              <a:buChar char="•"/>
              <a:defRPr b="0" i="0" sz="11900" u="none" cap="none" strike="noStrike">
                <a:solidFill>
                  <a:srgbClr val="000000"/>
                </a:solidFill>
                <a:latin typeface="Calibri"/>
                <a:ea typeface="Calibri"/>
                <a:cs typeface="Calibri"/>
                <a:sym typeface="Calibri"/>
              </a:defRPr>
            </a:lvl2pPr>
            <a:lvl3pPr indent="-984250" lvl="2" marL="1371600" marR="0" rtl="0" algn="l">
              <a:lnSpc>
                <a:spcPct val="90000"/>
              </a:lnSpc>
              <a:spcBef>
                <a:spcPts val="4200"/>
              </a:spcBef>
              <a:spcAft>
                <a:spcPts val="0"/>
              </a:spcAft>
              <a:buClr>
                <a:srgbClr val="000000"/>
              </a:buClr>
              <a:buSzPts val="11900"/>
              <a:buFont typeface="Arial"/>
              <a:buChar char="•"/>
              <a:defRPr b="0" i="0" sz="11900" u="none" cap="none" strike="noStrike">
                <a:solidFill>
                  <a:srgbClr val="000000"/>
                </a:solidFill>
                <a:latin typeface="Calibri"/>
                <a:ea typeface="Calibri"/>
                <a:cs typeface="Calibri"/>
                <a:sym typeface="Calibri"/>
              </a:defRPr>
            </a:lvl3pPr>
            <a:lvl4pPr indent="-984250" lvl="3" marL="1828800" marR="0" rtl="0" algn="l">
              <a:lnSpc>
                <a:spcPct val="90000"/>
              </a:lnSpc>
              <a:spcBef>
                <a:spcPts val="4200"/>
              </a:spcBef>
              <a:spcAft>
                <a:spcPts val="0"/>
              </a:spcAft>
              <a:buClr>
                <a:srgbClr val="000000"/>
              </a:buClr>
              <a:buSzPts val="11900"/>
              <a:buFont typeface="Arial"/>
              <a:buChar char="•"/>
              <a:defRPr b="0" i="0" sz="11900" u="none" cap="none" strike="noStrike">
                <a:solidFill>
                  <a:srgbClr val="000000"/>
                </a:solidFill>
                <a:latin typeface="Calibri"/>
                <a:ea typeface="Calibri"/>
                <a:cs typeface="Calibri"/>
                <a:sym typeface="Calibri"/>
              </a:defRPr>
            </a:lvl4pPr>
            <a:lvl5pPr indent="-984250" lvl="4" marL="2286000" marR="0" rtl="0" algn="l">
              <a:lnSpc>
                <a:spcPct val="90000"/>
              </a:lnSpc>
              <a:spcBef>
                <a:spcPts val="4200"/>
              </a:spcBef>
              <a:spcAft>
                <a:spcPts val="0"/>
              </a:spcAft>
              <a:buClr>
                <a:srgbClr val="000000"/>
              </a:buClr>
              <a:buSzPts val="11900"/>
              <a:buFont typeface="Arial"/>
              <a:buChar char="•"/>
              <a:defRPr b="0" i="0" sz="11900" u="none" cap="none" strike="noStrike">
                <a:solidFill>
                  <a:srgbClr val="000000"/>
                </a:solidFill>
                <a:latin typeface="Calibri"/>
                <a:ea typeface="Calibri"/>
                <a:cs typeface="Calibri"/>
                <a:sym typeface="Calibri"/>
              </a:defRPr>
            </a:lvl5pPr>
            <a:lvl6pPr indent="-984250" lvl="5" marL="2743200" marR="0" rtl="0" algn="l">
              <a:lnSpc>
                <a:spcPct val="90000"/>
              </a:lnSpc>
              <a:spcBef>
                <a:spcPts val="4200"/>
              </a:spcBef>
              <a:spcAft>
                <a:spcPts val="0"/>
              </a:spcAft>
              <a:buClr>
                <a:srgbClr val="000000"/>
              </a:buClr>
              <a:buSzPts val="11900"/>
              <a:buFont typeface="Arial"/>
              <a:buChar char="•"/>
              <a:defRPr b="0" i="0" sz="11900" u="none" cap="none" strike="noStrike">
                <a:solidFill>
                  <a:srgbClr val="000000"/>
                </a:solidFill>
                <a:latin typeface="Calibri"/>
                <a:ea typeface="Calibri"/>
                <a:cs typeface="Calibri"/>
                <a:sym typeface="Calibri"/>
              </a:defRPr>
            </a:lvl6pPr>
            <a:lvl7pPr indent="-984250" lvl="6" marL="3200400" marR="0" rtl="0" algn="l">
              <a:lnSpc>
                <a:spcPct val="90000"/>
              </a:lnSpc>
              <a:spcBef>
                <a:spcPts val="4200"/>
              </a:spcBef>
              <a:spcAft>
                <a:spcPts val="0"/>
              </a:spcAft>
              <a:buClr>
                <a:srgbClr val="000000"/>
              </a:buClr>
              <a:buSzPts val="11900"/>
              <a:buFont typeface="Arial"/>
              <a:buChar char="•"/>
              <a:defRPr b="0" i="0" sz="11900" u="none" cap="none" strike="noStrike">
                <a:solidFill>
                  <a:srgbClr val="000000"/>
                </a:solidFill>
                <a:latin typeface="Calibri"/>
                <a:ea typeface="Calibri"/>
                <a:cs typeface="Calibri"/>
                <a:sym typeface="Calibri"/>
              </a:defRPr>
            </a:lvl7pPr>
            <a:lvl8pPr indent="-984250" lvl="7" marL="3657600" marR="0" rtl="0" algn="l">
              <a:lnSpc>
                <a:spcPct val="90000"/>
              </a:lnSpc>
              <a:spcBef>
                <a:spcPts val="4200"/>
              </a:spcBef>
              <a:spcAft>
                <a:spcPts val="0"/>
              </a:spcAft>
              <a:buClr>
                <a:srgbClr val="000000"/>
              </a:buClr>
              <a:buSzPts val="11900"/>
              <a:buFont typeface="Arial"/>
              <a:buChar char="•"/>
              <a:defRPr b="0" i="0" sz="11900" u="none" cap="none" strike="noStrike">
                <a:solidFill>
                  <a:srgbClr val="000000"/>
                </a:solidFill>
                <a:latin typeface="Calibri"/>
                <a:ea typeface="Calibri"/>
                <a:cs typeface="Calibri"/>
                <a:sym typeface="Calibri"/>
              </a:defRPr>
            </a:lvl8pPr>
            <a:lvl9pPr indent="-984250" lvl="8" marL="4114800" marR="0" rtl="0" algn="l">
              <a:lnSpc>
                <a:spcPct val="90000"/>
              </a:lnSpc>
              <a:spcBef>
                <a:spcPts val="4200"/>
              </a:spcBef>
              <a:spcAft>
                <a:spcPts val="0"/>
              </a:spcAft>
              <a:buClr>
                <a:srgbClr val="000000"/>
              </a:buClr>
              <a:buSzPts val="11900"/>
              <a:buFont typeface="Arial"/>
              <a:buChar char="•"/>
              <a:defRPr b="0" i="0" sz="11900" u="none" cap="none" strike="noStrike">
                <a:solidFill>
                  <a:srgbClr val="000000"/>
                </a:solidFill>
                <a:latin typeface="Calibri"/>
                <a:ea typeface="Calibri"/>
                <a:cs typeface="Calibri"/>
                <a:sym typeface="Calibri"/>
              </a:defRPr>
            </a:lvl9pPr>
          </a:lstStyle>
          <a:p/>
        </p:txBody>
      </p:sp>
      <p:sp>
        <p:nvSpPr>
          <p:cNvPr id="8" name="Google Shape;8;p1"/>
          <p:cNvSpPr txBox="1"/>
          <p:nvPr>
            <p:ph idx="12" type="sldNum"/>
          </p:nvPr>
        </p:nvSpPr>
        <p:spPr>
          <a:xfrm>
            <a:off x="40125861" y="30953720"/>
            <a:ext cx="747821" cy="866139"/>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888888"/>
              </a:buClr>
              <a:buSzPts val="5000"/>
              <a:buFont typeface="Calibri"/>
              <a:buNone/>
              <a:defRPr b="0" i="0" sz="50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5000"/>
              <a:buFont typeface="Calibri"/>
              <a:buNone/>
              <a:defRPr b="0" i="0" sz="50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5000"/>
              <a:buFont typeface="Calibri"/>
              <a:buNone/>
              <a:defRPr b="0" i="0" sz="50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5000"/>
              <a:buFont typeface="Calibri"/>
              <a:buNone/>
              <a:defRPr b="0" i="0" sz="50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5000"/>
              <a:buFont typeface="Calibri"/>
              <a:buNone/>
              <a:defRPr b="0" i="0" sz="50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5000"/>
              <a:buFont typeface="Calibri"/>
              <a:buNone/>
              <a:defRPr b="0" i="0" sz="50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5000"/>
              <a:buFont typeface="Calibri"/>
              <a:buNone/>
              <a:defRPr b="0" i="0" sz="50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5000"/>
              <a:buFont typeface="Calibri"/>
              <a:buNone/>
              <a:defRPr b="0" i="0" sz="50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5000"/>
              <a:buFont typeface="Calibri"/>
              <a:buNone/>
              <a:defRPr b="0" i="0" sz="50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16.png"/><Relationship Id="rId22" Type="http://schemas.openxmlformats.org/officeDocument/2006/relationships/image" Target="../media/image21.png"/><Relationship Id="rId21" Type="http://schemas.openxmlformats.org/officeDocument/2006/relationships/image" Target="../media/image17.png"/><Relationship Id="rId24" Type="http://schemas.openxmlformats.org/officeDocument/2006/relationships/image" Target="../media/image15.png"/><Relationship Id="rId23"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22.jpg"/><Relationship Id="rId9" Type="http://schemas.openxmlformats.org/officeDocument/2006/relationships/hyperlink" Target="https://github.com/mdtanker/antarctic_plots" TargetMode="External"/><Relationship Id="rId26" Type="http://schemas.openxmlformats.org/officeDocument/2006/relationships/image" Target="../media/image12.png"/><Relationship Id="rId25" Type="http://schemas.openxmlformats.org/officeDocument/2006/relationships/image" Target="../media/image2.png"/><Relationship Id="rId27" Type="http://schemas.openxmlformats.org/officeDocument/2006/relationships/image" Target="../media/image14.png"/><Relationship Id="rId5" Type="http://schemas.openxmlformats.org/officeDocument/2006/relationships/image" Target="../media/image11.png"/><Relationship Id="rId6" Type="http://schemas.openxmlformats.org/officeDocument/2006/relationships/image" Target="../media/image3.png"/><Relationship Id="rId7" Type="http://schemas.openxmlformats.org/officeDocument/2006/relationships/image" Target="../media/image10.png"/><Relationship Id="rId8" Type="http://schemas.openxmlformats.org/officeDocument/2006/relationships/hyperlink" Target="http://antarctic-plots.rtfd.io/" TargetMode="External"/><Relationship Id="rId11" Type="http://schemas.openxmlformats.org/officeDocument/2006/relationships/image" Target="../media/image18.png"/><Relationship Id="rId10" Type="http://schemas.openxmlformats.org/officeDocument/2006/relationships/image" Target="../media/image8.png"/><Relationship Id="rId13" Type="http://schemas.openxmlformats.org/officeDocument/2006/relationships/image" Target="../media/image9.png"/><Relationship Id="rId12" Type="http://schemas.openxmlformats.org/officeDocument/2006/relationships/image" Target="../media/image7.png"/><Relationship Id="rId15" Type="http://schemas.openxmlformats.org/officeDocument/2006/relationships/image" Target="../media/image19.png"/><Relationship Id="rId14" Type="http://schemas.openxmlformats.org/officeDocument/2006/relationships/hyperlink" Target="http://antarctic-plots.rtfd.io/" TargetMode="External"/><Relationship Id="rId17" Type="http://schemas.openxmlformats.org/officeDocument/2006/relationships/image" Target="../media/image4.png"/><Relationship Id="rId16" Type="http://schemas.openxmlformats.org/officeDocument/2006/relationships/image" Target="../media/image1.png"/><Relationship Id="rId19" Type="http://schemas.openxmlformats.org/officeDocument/2006/relationships/image" Target="../media/image6.png"/><Relationship Id="rId18"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F8F3"/>
        </a:solidFill>
      </p:bgPr>
    </p:bg>
    <p:spTree>
      <p:nvGrpSpPr>
        <p:cNvPr id="126" name="Shape 126"/>
        <p:cNvGrpSpPr/>
        <p:nvPr/>
      </p:nvGrpSpPr>
      <p:grpSpPr>
        <a:xfrm>
          <a:off x="0" y="0"/>
          <a:ext cx="0" cy="0"/>
          <a:chOff x="0" y="0"/>
          <a:chExt cx="0" cy="0"/>
        </a:xfrm>
      </p:grpSpPr>
      <p:pic>
        <p:nvPicPr>
          <p:cNvPr id="127" name="Google Shape;127;p30"/>
          <p:cNvPicPr preferRelativeResize="0"/>
          <p:nvPr/>
        </p:nvPicPr>
        <p:blipFill>
          <a:blip r:embed="rId3">
            <a:alphaModFix/>
          </a:blip>
          <a:stretch>
            <a:fillRect/>
          </a:stretch>
        </p:blipFill>
        <p:spPr>
          <a:xfrm>
            <a:off x="38858576" y="25350775"/>
            <a:ext cx="4156725" cy="6787551"/>
          </a:xfrm>
          <a:prstGeom prst="rect">
            <a:avLst/>
          </a:prstGeom>
          <a:noFill/>
          <a:ln>
            <a:noFill/>
          </a:ln>
          <a:effectLst>
            <a:outerShdw blurRad="57150" rotWithShape="0" algn="bl" dir="5400000" dist="19050">
              <a:srgbClr val="000000">
                <a:alpha val="50000"/>
              </a:srgbClr>
            </a:outerShdw>
          </a:effectLst>
        </p:spPr>
      </p:pic>
      <p:sp>
        <p:nvSpPr>
          <p:cNvPr id="128" name="Google Shape;128;p30"/>
          <p:cNvSpPr/>
          <p:nvPr/>
        </p:nvSpPr>
        <p:spPr>
          <a:xfrm>
            <a:off x="15210900" y="27245200"/>
            <a:ext cx="23158200" cy="4629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129" name="Google Shape;129;p30"/>
          <p:cNvSpPr/>
          <p:nvPr/>
        </p:nvSpPr>
        <p:spPr>
          <a:xfrm rot="5400000">
            <a:off x="35551825" y="29593950"/>
            <a:ext cx="5171400" cy="4629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130" name="Google Shape;130;p30"/>
          <p:cNvSpPr txBox="1"/>
          <p:nvPr>
            <p:ph idx="4294967295" type="ctrTitle"/>
          </p:nvPr>
        </p:nvSpPr>
        <p:spPr>
          <a:xfrm>
            <a:off x="1402950" y="620548"/>
            <a:ext cx="13815600" cy="4652100"/>
          </a:xfrm>
          <a:prstGeom prst="rect">
            <a:avLst/>
          </a:prstGeom>
          <a:noFill/>
          <a:ln>
            <a:noFill/>
          </a:ln>
        </p:spPr>
        <p:txBody>
          <a:bodyPr anchorCtr="0" anchor="t" bIns="45700" lIns="45700" spcFirstLastPara="1" rIns="45700" wrap="square" tIns="45700">
            <a:normAutofit/>
          </a:bodyPr>
          <a:lstStyle/>
          <a:p>
            <a:pPr indent="0" lvl="0" marL="0" marR="0" rtl="0" algn="l">
              <a:lnSpc>
                <a:spcPct val="100000"/>
              </a:lnSpc>
              <a:spcBef>
                <a:spcPts val="0"/>
              </a:spcBef>
              <a:spcAft>
                <a:spcPts val="0"/>
              </a:spcAft>
              <a:buClr>
                <a:srgbClr val="2C365E"/>
              </a:buClr>
              <a:buSzPts val="7650"/>
              <a:buFont typeface="Arial"/>
              <a:buNone/>
            </a:pPr>
            <a:r>
              <a:rPr b="1" lang="en-US" sz="10500">
                <a:solidFill>
                  <a:srgbClr val="2C365E"/>
                </a:solidFill>
                <a:latin typeface="Consolas"/>
                <a:ea typeface="Consolas"/>
                <a:cs typeface="Consolas"/>
                <a:sym typeface="Consolas"/>
              </a:rPr>
              <a:t>Antarctic-Plots</a:t>
            </a:r>
            <a:r>
              <a:rPr lang="en-US" sz="7550">
                <a:solidFill>
                  <a:srgbClr val="2C365E"/>
                </a:solidFill>
                <a:latin typeface="Consolas"/>
                <a:ea typeface="Consolas"/>
                <a:cs typeface="Consolas"/>
                <a:sym typeface="Consolas"/>
              </a:rPr>
              <a:t>: </a:t>
            </a:r>
            <a:endParaRPr sz="7550">
              <a:solidFill>
                <a:srgbClr val="2C365E"/>
              </a:solidFill>
              <a:latin typeface="Consolas"/>
              <a:ea typeface="Consolas"/>
              <a:cs typeface="Consolas"/>
              <a:sym typeface="Consolas"/>
            </a:endParaRPr>
          </a:p>
          <a:p>
            <a:pPr indent="0" lvl="0" marL="0" marR="0" rtl="0" algn="l">
              <a:lnSpc>
                <a:spcPct val="100000"/>
              </a:lnSpc>
              <a:spcBef>
                <a:spcPts val="0"/>
              </a:spcBef>
              <a:spcAft>
                <a:spcPts val="0"/>
              </a:spcAft>
              <a:buClr>
                <a:srgbClr val="2C365E"/>
              </a:buClr>
              <a:buSzPts val="7650"/>
              <a:buFont typeface="Arial"/>
              <a:buNone/>
            </a:pPr>
            <a:r>
              <a:rPr lang="en-US" sz="7250">
                <a:solidFill>
                  <a:srgbClr val="2C365E"/>
                </a:solidFill>
                <a:latin typeface="Consolas"/>
                <a:ea typeface="Consolas"/>
                <a:cs typeface="Consolas"/>
                <a:sym typeface="Consolas"/>
              </a:rPr>
              <a:t>a Python Package to Help Conduct Antarctic Research</a:t>
            </a:r>
            <a:endParaRPr sz="16430">
              <a:latin typeface="Consolas"/>
              <a:ea typeface="Consolas"/>
              <a:cs typeface="Consolas"/>
              <a:sym typeface="Consolas"/>
            </a:endParaRPr>
          </a:p>
        </p:txBody>
      </p:sp>
      <p:cxnSp>
        <p:nvCxnSpPr>
          <p:cNvPr id="131" name="Google Shape;131;p30"/>
          <p:cNvCxnSpPr/>
          <p:nvPr/>
        </p:nvCxnSpPr>
        <p:spPr>
          <a:xfrm flipH="1" rot="10800000">
            <a:off x="1021945" y="4694756"/>
            <a:ext cx="13615200" cy="30300"/>
          </a:xfrm>
          <a:prstGeom prst="straightConnector1">
            <a:avLst/>
          </a:prstGeom>
          <a:noFill/>
          <a:ln cap="flat" cmpd="sng" w="25400">
            <a:solidFill>
              <a:srgbClr val="2C365E"/>
            </a:solidFill>
            <a:prstDash val="solid"/>
            <a:miter lim="400000"/>
            <a:headEnd len="sm" w="sm" type="none"/>
            <a:tailEnd len="sm" w="sm" type="none"/>
          </a:ln>
        </p:spPr>
      </p:cxnSp>
      <p:sp>
        <p:nvSpPr>
          <p:cNvPr id="132" name="Google Shape;132;p30"/>
          <p:cNvSpPr/>
          <p:nvPr/>
        </p:nvSpPr>
        <p:spPr>
          <a:xfrm>
            <a:off x="-145400" y="32410200"/>
            <a:ext cx="44181900" cy="5604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133" name="Google Shape;133;p30"/>
          <p:cNvSpPr/>
          <p:nvPr/>
        </p:nvSpPr>
        <p:spPr>
          <a:xfrm rot="-5400000">
            <a:off x="-15784574" y="16126200"/>
            <a:ext cx="32079000" cy="6129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134" name="Google Shape;134;p30"/>
          <p:cNvSpPr/>
          <p:nvPr/>
        </p:nvSpPr>
        <p:spPr>
          <a:xfrm rot="-5400000">
            <a:off x="27438174" y="16085664"/>
            <a:ext cx="32471700" cy="5619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135" name="Google Shape;135;p30"/>
          <p:cNvSpPr/>
          <p:nvPr/>
        </p:nvSpPr>
        <p:spPr>
          <a:xfrm rot="-5400000">
            <a:off x="-1082024" y="15922487"/>
            <a:ext cx="32536800" cy="5619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136" name="Google Shape;136;p30"/>
          <p:cNvSpPr/>
          <p:nvPr/>
        </p:nvSpPr>
        <p:spPr>
          <a:xfrm>
            <a:off x="118100" y="12720800"/>
            <a:ext cx="15349200" cy="5604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137" name="Google Shape;137;p30"/>
          <p:cNvSpPr txBox="1"/>
          <p:nvPr/>
        </p:nvSpPr>
        <p:spPr>
          <a:xfrm>
            <a:off x="1001250" y="8938825"/>
            <a:ext cx="13493700" cy="3953100"/>
          </a:xfrm>
          <a:prstGeom prst="rect">
            <a:avLst/>
          </a:prstGeom>
          <a:noFill/>
          <a:ln>
            <a:noFill/>
          </a:ln>
        </p:spPr>
        <p:txBody>
          <a:bodyPr anchorCtr="0" anchor="t" bIns="40625" lIns="40625" spcFirstLastPara="1" rIns="40625" wrap="square" tIns="40625">
            <a:normAutofit lnSpcReduction="10000"/>
          </a:bodyPr>
          <a:lstStyle/>
          <a:p>
            <a:pPr indent="0" lvl="0" marL="0" marR="0" rtl="0" algn="l">
              <a:lnSpc>
                <a:spcPct val="90000"/>
              </a:lnSpc>
              <a:spcBef>
                <a:spcPts val="0"/>
              </a:spcBef>
              <a:spcAft>
                <a:spcPts val="0"/>
              </a:spcAft>
              <a:buClr>
                <a:srgbClr val="2C365E"/>
              </a:buClr>
              <a:buSzPts val="3168"/>
              <a:buFont typeface="Arial"/>
              <a:buNone/>
            </a:pPr>
            <a:r>
              <a:rPr b="1" lang="en-US" sz="6000">
                <a:solidFill>
                  <a:srgbClr val="2C365E"/>
                </a:solidFill>
                <a:latin typeface="Consolas"/>
                <a:ea typeface="Consolas"/>
                <a:cs typeface="Consolas"/>
                <a:sym typeface="Consolas"/>
              </a:rPr>
              <a:t>Overview</a:t>
            </a:r>
            <a:endParaRPr b="1" sz="6000">
              <a:solidFill>
                <a:srgbClr val="2C365E"/>
              </a:solidFill>
              <a:latin typeface="Consolas"/>
              <a:ea typeface="Consolas"/>
              <a:cs typeface="Consolas"/>
              <a:sym typeface="Consolas"/>
            </a:endParaRPr>
          </a:p>
          <a:p>
            <a:pPr indent="0" lvl="0" marL="0" rtl="0" algn="l">
              <a:spcBef>
                <a:spcPts val="1400"/>
              </a:spcBef>
              <a:spcAft>
                <a:spcPts val="0"/>
              </a:spcAft>
              <a:buNone/>
            </a:pPr>
            <a:r>
              <a:rPr lang="en-US" sz="3768">
                <a:solidFill>
                  <a:srgbClr val="2C365E"/>
                </a:solidFill>
                <a:latin typeface="Consolas"/>
                <a:ea typeface="Consolas"/>
                <a:cs typeface="Consolas"/>
                <a:sym typeface="Consolas"/>
              </a:rPr>
              <a:t>Antarctic-Plots is a Python package developed to help with conducting Antarctic science. It consists of 5 modules, presented here, each providing a unique set of tools to help with a variety of common tasks.</a:t>
            </a:r>
            <a:endParaRPr sz="2668">
              <a:solidFill>
                <a:srgbClr val="2C365E"/>
              </a:solidFill>
              <a:latin typeface="Consolas"/>
              <a:ea typeface="Consolas"/>
              <a:cs typeface="Consolas"/>
              <a:sym typeface="Consolas"/>
            </a:endParaRPr>
          </a:p>
        </p:txBody>
      </p:sp>
      <p:sp>
        <p:nvSpPr>
          <p:cNvPr id="138" name="Google Shape;138;p30"/>
          <p:cNvSpPr/>
          <p:nvPr/>
        </p:nvSpPr>
        <p:spPr>
          <a:xfrm>
            <a:off x="553200" y="27778975"/>
            <a:ext cx="14657700" cy="4629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139" name="Google Shape;139;p30"/>
          <p:cNvSpPr/>
          <p:nvPr/>
        </p:nvSpPr>
        <p:spPr>
          <a:xfrm>
            <a:off x="-145400" y="-111225"/>
            <a:ext cx="44181900" cy="6516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600"/>
              <a:buFont typeface="Calibri"/>
              <a:buNone/>
            </a:pPr>
            <a:r>
              <a:t/>
            </a:r>
            <a:endParaRPr b="0" i="0" sz="1600" u="none" cap="none" strike="noStrike">
              <a:solidFill>
                <a:srgbClr val="FFFFFF"/>
              </a:solidFill>
              <a:latin typeface="Calibri"/>
              <a:ea typeface="Calibri"/>
              <a:cs typeface="Calibri"/>
              <a:sym typeface="Calibri"/>
            </a:endParaRPr>
          </a:p>
        </p:txBody>
      </p:sp>
      <p:grpSp>
        <p:nvGrpSpPr>
          <p:cNvPr id="140" name="Google Shape;140;p30"/>
          <p:cNvGrpSpPr/>
          <p:nvPr/>
        </p:nvGrpSpPr>
        <p:grpSpPr>
          <a:xfrm>
            <a:off x="978188" y="5140850"/>
            <a:ext cx="13493735" cy="3763175"/>
            <a:chOff x="1244076" y="5445613"/>
            <a:chExt cx="13493735" cy="3763175"/>
          </a:xfrm>
        </p:grpSpPr>
        <p:sp>
          <p:nvSpPr>
            <p:cNvPr id="141" name="Google Shape;141;p30"/>
            <p:cNvSpPr txBox="1"/>
            <p:nvPr/>
          </p:nvSpPr>
          <p:spPr>
            <a:xfrm>
              <a:off x="5470887" y="5445613"/>
              <a:ext cx="5214600" cy="790200"/>
            </a:xfrm>
            <a:prstGeom prst="rect">
              <a:avLst/>
            </a:prstGeom>
            <a:noFill/>
            <a:ln>
              <a:noFill/>
            </a:ln>
          </p:spPr>
          <p:txBody>
            <a:bodyPr anchorCtr="0" anchor="t" bIns="40625" lIns="40625" spcFirstLastPara="1" rIns="40625" wrap="square" tIns="40625">
              <a:spAutoFit/>
            </a:bodyPr>
            <a:lstStyle/>
            <a:p>
              <a:pPr indent="0" lvl="0" marL="0" marR="0" rtl="0" algn="l">
                <a:lnSpc>
                  <a:spcPct val="100000"/>
                </a:lnSpc>
                <a:spcBef>
                  <a:spcPts val="0"/>
                </a:spcBef>
                <a:spcAft>
                  <a:spcPts val="0"/>
                </a:spcAft>
                <a:buClr>
                  <a:srgbClr val="2C365E"/>
                </a:buClr>
                <a:buSzPts val="3500"/>
                <a:buFont typeface="Arial"/>
                <a:buNone/>
              </a:pPr>
              <a:r>
                <a:rPr b="1" lang="en-US" sz="4600">
                  <a:solidFill>
                    <a:srgbClr val="2C365E"/>
                  </a:solidFill>
                  <a:latin typeface="Consolas"/>
                  <a:ea typeface="Consolas"/>
                  <a:cs typeface="Consolas"/>
                  <a:sym typeface="Consolas"/>
                </a:rPr>
                <a:t>Matt Tankersley</a:t>
              </a:r>
              <a:endParaRPr sz="2500">
                <a:latin typeface="Consolas"/>
                <a:ea typeface="Consolas"/>
                <a:cs typeface="Consolas"/>
                <a:sym typeface="Consolas"/>
              </a:endParaRPr>
            </a:p>
          </p:txBody>
        </p:sp>
        <p:pic>
          <p:nvPicPr>
            <p:cNvPr id="142" name="Google Shape;142;p30"/>
            <p:cNvPicPr preferRelativeResize="0"/>
            <p:nvPr/>
          </p:nvPicPr>
          <p:blipFill>
            <a:blip r:embed="rId4">
              <a:alphaModFix/>
            </a:blip>
            <a:stretch>
              <a:fillRect/>
            </a:stretch>
          </p:blipFill>
          <p:spPr>
            <a:xfrm>
              <a:off x="11626235" y="5944815"/>
              <a:ext cx="3111575" cy="3111575"/>
            </a:xfrm>
            <a:prstGeom prst="rect">
              <a:avLst/>
            </a:prstGeom>
            <a:noFill/>
            <a:ln>
              <a:noFill/>
            </a:ln>
            <a:effectLst>
              <a:outerShdw blurRad="57150" rotWithShape="0" algn="bl" dir="5400000" dist="19050">
                <a:srgbClr val="000000">
                  <a:alpha val="50000"/>
                </a:srgbClr>
              </a:outerShdw>
            </a:effectLst>
          </p:spPr>
        </p:pic>
        <p:grpSp>
          <p:nvGrpSpPr>
            <p:cNvPr id="143" name="Google Shape;143;p30"/>
            <p:cNvGrpSpPr/>
            <p:nvPr/>
          </p:nvGrpSpPr>
          <p:grpSpPr>
            <a:xfrm>
              <a:off x="1244076" y="6173424"/>
              <a:ext cx="10668187" cy="3035364"/>
              <a:chOff x="952926" y="6435649"/>
              <a:chExt cx="10668187" cy="3035364"/>
            </a:xfrm>
          </p:grpSpPr>
          <p:pic>
            <p:nvPicPr>
              <p:cNvPr descr="Home" id="144" name="Google Shape;144;p30"/>
              <p:cNvPicPr preferRelativeResize="0"/>
              <p:nvPr/>
            </p:nvPicPr>
            <p:blipFill rotWithShape="1">
              <a:blip r:embed="rId5">
                <a:alphaModFix/>
              </a:blip>
              <a:srcRect b="0" l="0" r="0" t="0"/>
              <a:stretch/>
            </p:blipFill>
            <p:spPr>
              <a:xfrm>
                <a:off x="1029174" y="7250220"/>
                <a:ext cx="815785" cy="815766"/>
              </a:xfrm>
              <a:prstGeom prst="rect">
                <a:avLst/>
              </a:prstGeom>
              <a:noFill/>
              <a:ln>
                <a:noFill/>
              </a:ln>
            </p:spPr>
          </p:pic>
          <p:pic>
            <p:nvPicPr>
              <p:cNvPr id="145" name="Google Shape;145;p30"/>
              <p:cNvPicPr preferRelativeResize="0"/>
              <p:nvPr/>
            </p:nvPicPr>
            <p:blipFill rotWithShape="1">
              <a:blip r:embed="rId6">
                <a:alphaModFix/>
              </a:blip>
              <a:srcRect b="0" l="0" r="0" t="0"/>
              <a:stretch/>
            </p:blipFill>
            <p:spPr>
              <a:xfrm>
                <a:off x="1064899" y="8161463"/>
                <a:ext cx="741379" cy="741361"/>
              </a:xfrm>
              <a:prstGeom prst="rect">
                <a:avLst/>
              </a:prstGeom>
              <a:noFill/>
              <a:ln>
                <a:noFill/>
              </a:ln>
            </p:spPr>
          </p:pic>
          <p:pic>
            <p:nvPicPr>
              <p:cNvPr descr="Envelope" id="146" name="Google Shape;146;p30"/>
              <p:cNvPicPr preferRelativeResize="0"/>
              <p:nvPr/>
            </p:nvPicPr>
            <p:blipFill rotWithShape="1">
              <a:blip r:embed="rId7">
                <a:alphaModFix/>
              </a:blip>
              <a:srcRect b="0" l="0" r="0" t="0"/>
              <a:stretch/>
            </p:blipFill>
            <p:spPr>
              <a:xfrm>
                <a:off x="952926" y="6435649"/>
                <a:ext cx="968277" cy="968255"/>
              </a:xfrm>
              <a:prstGeom prst="rect">
                <a:avLst/>
              </a:prstGeom>
              <a:noFill/>
              <a:ln>
                <a:noFill/>
              </a:ln>
            </p:spPr>
          </p:pic>
          <p:sp>
            <p:nvSpPr>
              <p:cNvPr id="147" name="Google Shape;147;p30"/>
              <p:cNvSpPr txBox="1"/>
              <p:nvPr/>
            </p:nvSpPr>
            <p:spPr>
              <a:xfrm>
                <a:off x="2036413" y="6663613"/>
                <a:ext cx="9584700" cy="2807400"/>
              </a:xfrm>
              <a:prstGeom prst="rect">
                <a:avLst/>
              </a:prstGeom>
              <a:noFill/>
              <a:ln>
                <a:noFill/>
              </a:ln>
            </p:spPr>
            <p:txBody>
              <a:bodyPr anchorCtr="0" anchor="t" bIns="54850" lIns="109700" spcFirstLastPara="1" rIns="109700" wrap="square" tIns="54850">
                <a:spAutoFit/>
              </a:bodyPr>
              <a:lstStyle/>
              <a:p>
                <a:pPr indent="0" lvl="0" marL="0" rtl="0" algn="l">
                  <a:lnSpc>
                    <a:spcPct val="160000"/>
                  </a:lnSpc>
                  <a:spcBef>
                    <a:spcPts val="0"/>
                  </a:spcBef>
                  <a:spcAft>
                    <a:spcPts val="0"/>
                  </a:spcAft>
                  <a:buClr>
                    <a:schemeClr val="dk1"/>
                  </a:buClr>
                  <a:buFont typeface="Arial"/>
                  <a:buNone/>
                </a:pPr>
                <a:r>
                  <a:rPr lang="en-US" sz="2900">
                    <a:solidFill>
                      <a:srgbClr val="2C365E"/>
                    </a:solidFill>
                    <a:latin typeface="Consolas"/>
                    <a:ea typeface="Consolas"/>
                    <a:cs typeface="Consolas"/>
                    <a:sym typeface="Consolas"/>
                  </a:rPr>
                  <a:t>matt.d.tankersley@gmail.com</a:t>
                </a:r>
                <a:endParaRPr sz="2900">
                  <a:solidFill>
                    <a:srgbClr val="2C365E"/>
                  </a:solidFill>
                  <a:latin typeface="Consolas"/>
                  <a:ea typeface="Consolas"/>
                  <a:cs typeface="Consolas"/>
                  <a:sym typeface="Consolas"/>
                </a:endParaRPr>
              </a:p>
              <a:p>
                <a:pPr indent="0" lvl="0" marL="0" rtl="0" algn="l">
                  <a:lnSpc>
                    <a:spcPct val="160000"/>
                  </a:lnSpc>
                  <a:spcBef>
                    <a:spcPts val="0"/>
                  </a:spcBef>
                  <a:spcAft>
                    <a:spcPts val="0"/>
                  </a:spcAft>
                  <a:buClr>
                    <a:schemeClr val="dk1"/>
                  </a:buClr>
                  <a:buFont typeface="Arial"/>
                  <a:buNone/>
                </a:pPr>
                <a:r>
                  <a:rPr lang="en-US" sz="2900" u="sng">
                    <a:solidFill>
                      <a:schemeClr val="hlink"/>
                    </a:solidFill>
                    <a:latin typeface="Consolas"/>
                    <a:ea typeface="Consolas"/>
                    <a:cs typeface="Consolas"/>
                    <a:sym typeface="Consolas"/>
                    <a:hlinkClick r:id="rId8"/>
                  </a:rPr>
                  <a:t>http://antarctic-plots.rtfd.io/</a:t>
                </a:r>
                <a:endParaRPr sz="2900">
                  <a:solidFill>
                    <a:srgbClr val="2C365E"/>
                  </a:solidFill>
                  <a:latin typeface="Consolas"/>
                  <a:ea typeface="Consolas"/>
                  <a:cs typeface="Consolas"/>
                  <a:sym typeface="Consolas"/>
                </a:endParaRPr>
              </a:p>
              <a:p>
                <a:pPr indent="0" lvl="0" marL="0" rtl="0" algn="l">
                  <a:lnSpc>
                    <a:spcPct val="160000"/>
                  </a:lnSpc>
                  <a:spcBef>
                    <a:spcPts val="0"/>
                  </a:spcBef>
                  <a:spcAft>
                    <a:spcPts val="0"/>
                  </a:spcAft>
                  <a:buClr>
                    <a:schemeClr val="dk1"/>
                  </a:buClr>
                  <a:buFont typeface="Arial"/>
                  <a:buNone/>
                </a:pPr>
                <a:r>
                  <a:rPr lang="en-US" sz="2900" u="sng">
                    <a:solidFill>
                      <a:schemeClr val="hlink"/>
                    </a:solidFill>
                    <a:latin typeface="Consolas"/>
                    <a:ea typeface="Consolas"/>
                    <a:cs typeface="Consolas"/>
                    <a:sym typeface="Consolas"/>
                    <a:hlinkClick r:id="rId9"/>
                  </a:rPr>
                  <a:t>https://github.com/mdtanker/antarctic_plots</a:t>
                </a:r>
                <a:endParaRPr sz="2900">
                  <a:solidFill>
                    <a:srgbClr val="2C365E"/>
                  </a:solidFill>
                  <a:latin typeface="Consolas"/>
                  <a:ea typeface="Consolas"/>
                  <a:cs typeface="Consolas"/>
                  <a:sym typeface="Consolas"/>
                </a:endParaRPr>
              </a:p>
              <a:p>
                <a:pPr indent="0" lvl="0" marL="0" marR="0" rtl="0" algn="l">
                  <a:lnSpc>
                    <a:spcPct val="160000"/>
                  </a:lnSpc>
                  <a:spcBef>
                    <a:spcPts val="0"/>
                  </a:spcBef>
                  <a:spcAft>
                    <a:spcPts val="0"/>
                  </a:spcAft>
                  <a:buNone/>
                </a:pPr>
                <a:r>
                  <a:t/>
                </a:r>
                <a:endParaRPr sz="3600">
                  <a:solidFill>
                    <a:srgbClr val="2C365E"/>
                  </a:solidFill>
                  <a:latin typeface="Consolas"/>
                  <a:ea typeface="Consolas"/>
                  <a:cs typeface="Consolas"/>
                  <a:sym typeface="Consolas"/>
                </a:endParaRPr>
              </a:p>
            </p:txBody>
          </p:sp>
        </p:grpSp>
      </p:grpSp>
      <p:sp>
        <p:nvSpPr>
          <p:cNvPr id="148" name="Google Shape;148;p30"/>
          <p:cNvSpPr/>
          <p:nvPr/>
        </p:nvSpPr>
        <p:spPr>
          <a:xfrm rot="-5400000">
            <a:off x="15545125" y="13563375"/>
            <a:ext cx="27306900" cy="5619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149" name="Google Shape;149;p30"/>
          <p:cNvSpPr txBox="1"/>
          <p:nvPr/>
        </p:nvSpPr>
        <p:spPr>
          <a:xfrm>
            <a:off x="588150" y="13143300"/>
            <a:ext cx="14657700" cy="4220700"/>
          </a:xfrm>
          <a:prstGeom prst="rect">
            <a:avLst/>
          </a:prstGeom>
          <a:noFill/>
          <a:ln>
            <a:noFill/>
          </a:ln>
        </p:spPr>
        <p:txBody>
          <a:bodyPr anchorCtr="0" anchor="t" bIns="54850" lIns="109700" spcFirstLastPara="1" rIns="109700" wrap="square" tIns="54850">
            <a:spAutoFit/>
          </a:bodyPr>
          <a:lstStyle/>
          <a:p>
            <a:pPr indent="0" lvl="0" marL="0" marR="0" rtl="0" algn="ctr">
              <a:spcBef>
                <a:spcPts val="0"/>
              </a:spcBef>
              <a:spcAft>
                <a:spcPts val="0"/>
              </a:spcAft>
              <a:buNone/>
            </a:pPr>
            <a:r>
              <a:rPr b="1" lang="en-US" sz="6000">
                <a:solidFill>
                  <a:srgbClr val="1155CC"/>
                </a:solidFill>
                <a:latin typeface="Consolas"/>
                <a:ea typeface="Consolas"/>
                <a:cs typeface="Consolas"/>
                <a:sym typeface="Consolas"/>
              </a:rPr>
              <a:t>1)</a:t>
            </a:r>
            <a:r>
              <a:rPr b="1" lang="en-US" sz="4500">
                <a:solidFill>
                  <a:srgbClr val="1155CC"/>
                </a:solidFill>
                <a:latin typeface="Consolas"/>
                <a:ea typeface="Consolas"/>
                <a:cs typeface="Consolas"/>
                <a:sym typeface="Consolas"/>
              </a:rPr>
              <a:t> </a:t>
            </a:r>
            <a:r>
              <a:rPr b="1" lang="en-US" sz="4500">
                <a:solidFill>
                  <a:srgbClr val="1155CC"/>
                </a:solidFill>
                <a:latin typeface="Consolas"/>
                <a:ea typeface="Consolas"/>
                <a:cs typeface="Consolas"/>
                <a:sym typeface="Consolas"/>
              </a:rPr>
              <a:t>from</a:t>
            </a:r>
            <a:r>
              <a:rPr b="1" lang="en-US" sz="4500">
                <a:solidFill>
                  <a:srgbClr val="000000"/>
                </a:solidFill>
                <a:latin typeface="Consolas"/>
                <a:ea typeface="Consolas"/>
                <a:cs typeface="Consolas"/>
                <a:sym typeface="Consolas"/>
              </a:rPr>
              <a:t> antarctic_plots </a:t>
            </a:r>
            <a:r>
              <a:rPr b="1" lang="en-US" sz="4500">
                <a:solidFill>
                  <a:srgbClr val="1155CC"/>
                </a:solidFill>
                <a:latin typeface="Consolas"/>
                <a:ea typeface="Consolas"/>
                <a:cs typeface="Consolas"/>
                <a:sym typeface="Consolas"/>
              </a:rPr>
              <a:t>import</a:t>
            </a:r>
            <a:r>
              <a:rPr b="1" lang="en-US" sz="4500">
                <a:solidFill>
                  <a:srgbClr val="000000"/>
                </a:solidFill>
                <a:latin typeface="Consolas"/>
                <a:ea typeface="Consolas"/>
                <a:cs typeface="Consolas"/>
                <a:sym typeface="Consolas"/>
              </a:rPr>
              <a:t> </a:t>
            </a:r>
            <a:r>
              <a:rPr b="1" lang="en-US" sz="7700">
                <a:solidFill>
                  <a:srgbClr val="000000"/>
                </a:solidFill>
                <a:latin typeface="Consolas"/>
                <a:ea typeface="Consolas"/>
                <a:cs typeface="Consolas"/>
                <a:sym typeface="Consolas"/>
              </a:rPr>
              <a:t>regions</a:t>
            </a:r>
            <a:endParaRPr b="1" sz="7700">
              <a:latin typeface="Consolas"/>
              <a:ea typeface="Consolas"/>
              <a:cs typeface="Consolas"/>
              <a:sym typeface="Consolas"/>
            </a:endParaRPr>
          </a:p>
          <a:p>
            <a:pPr indent="57150" lvl="0" marL="285750" marR="0" rtl="0" algn="l">
              <a:spcBef>
                <a:spcPts val="0"/>
              </a:spcBef>
              <a:spcAft>
                <a:spcPts val="0"/>
              </a:spcAft>
              <a:buNone/>
            </a:pPr>
            <a:r>
              <a:rPr lang="en-US" sz="3800">
                <a:latin typeface="Consolas"/>
                <a:ea typeface="Consolas"/>
                <a:cs typeface="Consolas"/>
                <a:sym typeface="Consolas"/>
              </a:rPr>
              <a:t>Pre-defined or interactively chosen geographic regions. Includes many ice shelves, glaciers, and general geographic regions. These can be used in functions throughout, such as subsetting data or specifying areas to plot.</a:t>
            </a:r>
            <a:endParaRPr sz="3800">
              <a:latin typeface="Consolas"/>
              <a:ea typeface="Consolas"/>
              <a:cs typeface="Consolas"/>
              <a:sym typeface="Consolas"/>
            </a:endParaRPr>
          </a:p>
        </p:txBody>
      </p:sp>
      <p:sp>
        <p:nvSpPr>
          <p:cNvPr id="150" name="Google Shape;150;p30"/>
          <p:cNvSpPr txBox="1"/>
          <p:nvPr/>
        </p:nvSpPr>
        <p:spPr>
          <a:xfrm>
            <a:off x="15874650" y="653550"/>
            <a:ext cx="13085100" cy="5570100"/>
          </a:xfrm>
          <a:prstGeom prst="rect">
            <a:avLst/>
          </a:prstGeom>
          <a:noFill/>
          <a:ln>
            <a:noFill/>
          </a:ln>
        </p:spPr>
        <p:txBody>
          <a:bodyPr anchorCtr="0" anchor="t" bIns="54850" lIns="109700" spcFirstLastPara="1" rIns="109700" wrap="square" tIns="54850">
            <a:spAutoFit/>
          </a:bodyPr>
          <a:lstStyle/>
          <a:p>
            <a:pPr indent="0" lvl="0" marL="0" rtl="0" algn="ctr">
              <a:spcBef>
                <a:spcPts val="0"/>
              </a:spcBef>
              <a:spcAft>
                <a:spcPts val="0"/>
              </a:spcAft>
              <a:buNone/>
            </a:pPr>
            <a:r>
              <a:rPr b="1" lang="en-US" sz="6000">
                <a:solidFill>
                  <a:srgbClr val="1155CC"/>
                </a:solidFill>
                <a:latin typeface="Consolas"/>
                <a:ea typeface="Consolas"/>
                <a:cs typeface="Consolas"/>
                <a:sym typeface="Consolas"/>
              </a:rPr>
              <a:t>2) </a:t>
            </a:r>
            <a:r>
              <a:rPr b="1" lang="en-US" sz="4500">
                <a:solidFill>
                  <a:srgbClr val="1155CC"/>
                </a:solidFill>
                <a:latin typeface="Consolas"/>
                <a:ea typeface="Consolas"/>
                <a:cs typeface="Consolas"/>
                <a:sym typeface="Consolas"/>
              </a:rPr>
              <a:t>from</a:t>
            </a:r>
            <a:r>
              <a:rPr b="1" lang="en-US" sz="4500">
                <a:solidFill>
                  <a:schemeClr val="dk1"/>
                </a:solidFill>
                <a:latin typeface="Consolas"/>
                <a:ea typeface="Consolas"/>
                <a:cs typeface="Consolas"/>
                <a:sym typeface="Consolas"/>
              </a:rPr>
              <a:t> antarctic_plots </a:t>
            </a:r>
            <a:r>
              <a:rPr b="1" lang="en-US" sz="4500">
                <a:solidFill>
                  <a:srgbClr val="1155CC"/>
                </a:solidFill>
                <a:latin typeface="Consolas"/>
                <a:ea typeface="Consolas"/>
                <a:cs typeface="Consolas"/>
                <a:sym typeface="Consolas"/>
              </a:rPr>
              <a:t>import</a:t>
            </a:r>
            <a:r>
              <a:rPr b="1" lang="en-US" sz="4500">
                <a:solidFill>
                  <a:schemeClr val="dk1"/>
                </a:solidFill>
                <a:latin typeface="Consolas"/>
                <a:ea typeface="Consolas"/>
                <a:cs typeface="Consolas"/>
                <a:sym typeface="Consolas"/>
              </a:rPr>
              <a:t> </a:t>
            </a:r>
            <a:r>
              <a:rPr b="1" lang="en-US" sz="7700">
                <a:solidFill>
                  <a:schemeClr val="dk1"/>
                </a:solidFill>
                <a:latin typeface="Consolas"/>
                <a:ea typeface="Consolas"/>
                <a:cs typeface="Consolas"/>
                <a:sym typeface="Consolas"/>
              </a:rPr>
              <a:t>fetch</a:t>
            </a:r>
            <a:endParaRPr b="1" sz="7700">
              <a:latin typeface="Consolas"/>
              <a:ea typeface="Consolas"/>
              <a:cs typeface="Consolas"/>
              <a:sym typeface="Consolas"/>
            </a:endParaRPr>
          </a:p>
          <a:p>
            <a:pPr indent="0" lvl="0" marL="0" marR="0" rtl="0" algn="l">
              <a:spcBef>
                <a:spcPts val="1400"/>
              </a:spcBef>
              <a:spcAft>
                <a:spcPts val="0"/>
              </a:spcAft>
              <a:buNone/>
            </a:pPr>
            <a:r>
              <a:rPr lang="en-US" sz="3800">
                <a:latin typeface="Consolas"/>
                <a:ea typeface="Consolas"/>
                <a:cs typeface="Consolas"/>
                <a:sym typeface="Consolas"/>
              </a:rPr>
              <a:t>Easily download data sets to your computer, retrieve previously download data sets, and perform common gridded data manipulations. This module uses `Pooch` to managed the download, storage, and retrieve of data, and `PyGMT` for grid manipulations. Below are some of the currently implemented datasets:</a:t>
            </a:r>
            <a:endParaRPr sz="3800">
              <a:latin typeface="Consolas"/>
              <a:ea typeface="Consolas"/>
              <a:cs typeface="Consolas"/>
              <a:sym typeface="Consolas"/>
            </a:endParaRPr>
          </a:p>
        </p:txBody>
      </p:sp>
      <p:sp>
        <p:nvSpPr>
          <p:cNvPr id="151" name="Google Shape;151;p30"/>
          <p:cNvSpPr txBox="1"/>
          <p:nvPr/>
        </p:nvSpPr>
        <p:spPr>
          <a:xfrm>
            <a:off x="21561475" y="6567500"/>
            <a:ext cx="7476900" cy="5713500"/>
          </a:xfrm>
          <a:prstGeom prst="rect">
            <a:avLst/>
          </a:prstGeom>
          <a:noFill/>
          <a:ln>
            <a:noFill/>
          </a:ln>
        </p:spPr>
        <p:txBody>
          <a:bodyPr anchorCtr="0" anchor="t" bIns="54850" lIns="109700" spcFirstLastPara="1" rIns="109700" wrap="square" tIns="54850">
            <a:spAutoFit/>
          </a:bodyPr>
          <a:lstStyle/>
          <a:p>
            <a:pPr indent="-393700" lvl="0" marL="457200" marR="0" rtl="0" algn="l">
              <a:spcBef>
                <a:spcPts val="0"/>
              </a:spcBef>
              <a:spcAft>
                <a:spcPts val="0"/>
              </a:spcAft>
              <a:buSzPts val="2600"/>
              <a:buFont typeface="Consolas"/>
              <a:buChar char="●"/>
            </a:pPr>
            <a:r>
              <a:rPr b="1" lang="en-US" sz="2600">
                <a:latin typeface="Consolas"/>
                <a:ea typeface="Consolas"/>
                <a:cs typeface="Consolas"/>
                <a:sym typeface="Consolas"/>
              </a:rPr>
              <a:t>Geophysical data:</a:t>
            </a:r>
            <a:endParaRPr b="1" sz="2600">
              <a:latin typeface="Consolas"/>
              <a:ea typeface="Consolas"/>
              <a:cs typeface="Consolas"/>
              <a:sym typeface="Consolas"/>
            </a:endParaRPr>
          </a:p>
          <a:p>
            <a:pPr indent="-393700" lvl="1" marL="914400" marR="0" rtl="0" algn="l">
              <a:spcBef>
                <a:spcPts val="0"/>
              </a:spcBef>
              <a:spcAft>
                <a:spcPts val="0"/>
              </a:spcAft>
              <a:buClr>
                <a:schemeClr val="dk1"/>
              </a:buClr>
              <a:buSzPts val="2600"/>
              <a:buFont typeface="Consolas"/>
              <a:buChar char="○"/>
            </a:pPr>
            <a:r>
              <a:rPr lang="en-US" sz="2600">
                <a:solidFill>
                  <a:schemeClr val="dk1"/>
                </a:solidFill>
                <a:latin typeface="Consolas"/>
                <a:ea typeface="Consolas"/>
                <a:cs typeface="Consolas"/>
                <a:sym typeface="Consolas"/>
              </a:rPr>
              <a:t>gravity</a:t>
            </a:r>
            <a:endParaRPr sz="2600">
              <a:solidFill>
                <a:schemeClr val="dk1"/>
              </a:solidFill>
              <a:latin typeface="Consolas"/>
              <a:ea typeface="Consolas"/>
              <a:cs typeface="Consolas"/>
              <a:sym typeface="Consolas"/>
            </a:endParaRPr>
          </a:p>
          <a:p>
            <a:pPr indent="-393700" lvl="1" marL="914400" rtl="0" algn="l">
              <a:spcBef>
                <a:spcPts val="0"/>
              </a:spcBef>
              <a:spcAft>
                <a:spcPts val="0"/>
              </a:spcAft>
              <a:buClr>
                <a:schemeClr val="dk1"/>
              </a:buClr>
              <a:buSzPts val="2600"/>
              <a:buFont typeface="Consolas"/>
              <a:buChar char="○"/>
            </a:pPr>
            <a:r>
              <a:rPr lang="en-US" sz="2600">
                <a:solidFill>
                  <a:schemeClr val="dk1"/>
                </a:solidFill>
                <a:latin typeface="Consolas"/>
                <a:ea typeface="Consolas"/>
                <a:cs typeface="Consolas"/>
                <a:sym typeface="Consolas"/>
              </a:rPr>
              <a:t>magnetics</a:t>
            </a:r>
            <a:endParaRPr sz="2600">
              <a:solidFill>
                <a:schemeClr val="dk1"/>
              </a:solidFill>
              <a:latin typeface="Consolas"/>
              <a:ea typeface="Consolas"/>
              <a:cs typeface="Consolas"/>
              <a:sym typeface="Consolas"/>
            </a:endParaRPr>
          </a:p>
          <a:p>
            <a:pPr indent="-393700" lvl="1" marL="914400" rtl="0" algn="l">
              <a:spcBef>
                <a:spcPts val="0"/>
              </a:spcBef>
              <a:spcAft>
                <a:spcPts val="0"/>
              </a:spcAft>
              <a:buClr>
                <a:schemeClr val="dk1"/>
              </a:buClr>
              <a:buSzPts val="2600"/>
              <a:buFont typeface="Consolas"/>
              <a:buChar char="○"/>
            </a:pPr>
            <a:r>
              <a:rPr lang="en-US" sz="2600">
                <a:solidFill>
                  <a:schemeClr val="dk1"/>
                </a:solidFill>
                <a:latin typeface="Consolas"/>
                <a:ea typeface="Consolas"/>
                <a:cs typeface="Consolas"/>
                <a:sym typeface="Consolas"/>
              </a:rPr>
              <a:t>geothermal heat flux</a:t>
            </a:r>
            <a:endParaRPr sz="2600">
              <a:solidFill>
                <a:schemeClr val="dk1"/>
              </a:solidFill>
              <a:latin typeface="Consolas"/>
              <a:ea typeface="Consolas"/>
              <a:cs typeface="Consolas"/>
              <a:sym typeface="Consolas"/>
            </a:endParaRPr>
          </a:p>
          <a:p>
            <a:pPr indent="-393700" lvl="1" marL="914400" rtl="0" algn="l">
              <a:spcBef>
                <a:spcPts val="0"/>
              </a:spcBef>
              <a:spcAft>
                <a:spcPts val="0"/>
              </a:spcAft>
              <a:buClr>
                <a:schemeClr val="dk1"/>
              </a:buClr>
              <a:buSzPts val="2600"/>
              <a:buFont typeface="Consolas"/>
              <a:buChar char="○"/>
            </a:pPr>
            <a:r>
              <a:rPr lang="en-US" sz="2600">
                <a:solidFill>
                  <a:schemeClr val="dk1"/>
                </a:solidFill>
                <a:latin typeface="Consolas"/>
                <a:ea typeface="Consolas"/>
                <a:cs typeface="Consolas"/>
                <a:sym typeface="Consolas"/>
              </a:rPr>
              <a:t>glacio-isostatic adjustment</a:t>
            </a:r>
            <a:endParaRPr sz="2600">
              <a:solidFill>
                <a:schemeClr val="dk1"/>
              </a:solidFill>
              <a:latin typeface="Consolas"/>
              <a:ea typeface="Consolas"/>
              <a:cs typeface="Consolas"/>
              <a:sym typeface="Consolas"/>
            </a:endParaRPr>
          </a:p>
          <a:p>
            <a:pPr indent="-393700" lvl="0" marL="457200" rtl="0" algn="l">
              <a:spcBef>
                <a:spcPts val="0"/>
              </a:spcBef>
              <a:spcAft>
                <a:spcPts val="0"/>
              </a:spcAft>
              <a:buClr>
                <a:schemeClr val="dk1"/>
              </a:buClr>
              <a:buSzPts val="2600"/>
              <a:buFont typeface="Consolas"/>
              <a:buChar char="●"/>
            </a:pPr>
            <a:r>
              <a:rPr b="1" lang="en-US" sz="2600">
                <a:solidFill>
                  <a:schemeClr val="dk1"/>
                </a:solidFill>
                <a:latin typeface="Consolas"/>
                <a:ea typeface="Consolas"/>
                <a:cs typeface="Consolas"/>
                <a:sym typeface="Consolas"/>
              </a:rPr>
              <a:t>Derived data:</a:t>
            </a:r>
            <a:endParaRPr b="1" sz="2600">
              <a:solidFill>
                <a:schemeClr val="dk1"/>
              </a:solidFill>
              <a:latin typeface="Consolas"/>
              <a:ea typeface="Consolas"/>
              <a:cs typeface="Consolas"/>
              <a:sym typeface="Consolas"/>
            </a:endParaRPr>
          </a:p>
          <a:p>
            <a:pPr indent="-393700" lvl="1" marL="914400" rtl="0" algn="l">
              <a:spcBef>
                <a:spcPts val="0"/>
              </a:spcBef>
              <a:spcAft>
                <a:spcPts val="0"/>
              </a:spcAft>
              <a:buClr>
                <a:schemeClr val="dk1"/>
              </a:buClr>
              <a:buSzPts val="2600"/>
              <a:buFont typeface="Consolas"/>
              <a:buChar char="○"/>
            </a:pPr>
            <a:r>
              <a:rPr lang="en-US" sz="2600">
                <a:solidFill>
                  <a:schemeClr val="dk1"/>
                </a:solidFill>
                <a:latin typeface="Consolas"/>
                <a:ea typeface="Consolas"/>
                <a:cs typeface="Consolas"/>
                <a:sym typeface="Consolas"/>
              </a:rPr>
              <a:t>basement topography</a:t>
            </a:r>
            <a:endParaRPr sz="2600">
              <a:solidFill>
                <a:schemeClr val="dk1"/>
              </a:solidFill>
              <a:latin typeface="Consolas"/>
              <a:ea typeface="Consolas"/>
              <a:cs typeface="Consolas"/>
              <a:sym typeface="Consolas"/>
            </a:endParaRPr>
          </a:p>
          <a:p>
            <a:pPr indent="-393700" lvl="1" marL="914400" rtl="0" algn="l">
              <a:spcBef>
                <a:spcPts val="0"/>
              </a:spcBef>
              <a:spcAft>
                <a:spcPts val="0"/>
              </a:spcAft>
              <a:buClr>
                <a:schemeClr val="dk1"/>
              </a:buClr>
              <a:buSzPts val="2600"/>
              <a:buFont typeface="Consolas"/>
              <a:buChar char="○"/>
            </a:pPr>
            <a:r>
              <a:rPr lang="en-US" sz="2600">
                <a:solidFill>
                  <a:schemeClr val="dk1"/>
                </a:solidFill>
                <a:latin typeface="Consolas"/>
                <a:ea typeface="Consolas"/>
                <a:cs typeface="Consolas"/>
                <a:sym typeface="Consolas"/>
              </a:rPr>
              <a:t>crustal thickness</a:t>
            </a:r>
            <a:endParaRPr sz="2600">
              <a:solidFill>
                <a:schemeClr val="dk1"/>
              </a:solidFill>
              <a:latin typeface="Consolas"/>
              <a:ea typeface="Consolas"/>
              <a:cs typeface="Consolas"/>
              <a:sym typeface="Consolas"/>
            </a:endParaRPr>
          </a:p>
          <a:p>
            <a:pPr indent="-393700" lvl="1" marL="914400" rtl="0" algn="l">
              <a:spcBef>
                <a:spcPts val="0"/>
              </a:spcBef>
              <a:spcAft>
                <a:spcPts val="0"/>
              </a:spcAft>
              <a:buClr>
                <a:schemeClr val="dk1"/>
              </a:buClr>
              <a:buSzPts val="2600"/>
              <a:buFont typeface="Consolas"/>
              <a:buChar char="○"/>
            </a:pPr>
            <a:r>
              <a:rPr lang="en-US" sz="2600">
                <a:solidFill>
                  <a:schemeClr val="dk1"/>
                </a:solidFill>
                <a:latin typeface="Consolas"/>
                <a:ea typeface="Consolas"/>
                <a:cs typeface="Consolas"/>
                <a:sym typeface="Consolas"/>
              </a:rPr>
              <a:t>sediment thickness </a:t>
            </a:r>
            <a:endParaRPr sz="2600">
              <a:solidFill>
                <a:schemeClr val="dk1"/>
              </a:solidFill>
              <a:latin typeface="Consolas"/>
              <a:ea typeface="Consolas"/>
              <a:cs typeface="Consolas"/>
              <a:sym typeface="Consolas"/>
            </a:endParaRPr>
          </a:p>
          <a:p>
            <a:pPr indent="-393700" lvl="1" marL="914400" rtl="0" algn="l">
              <a:spcBef>
                <a:spcPts val="0"/>
              </a:spcBef>
              <a:spcAft>
                <a:spcPts val="0"/>
              </a:spcAft>
              <a:buClr>
                <a:schemeClr val="dk1"/>
              </a:buClr>
              <a:buSzPts val="2600"/>
              <a:buFont typeface="Consolas"/>
              <a:buChar char="○"/>
            </a:pPr>
            <a:r>
              <a:rPr lang="en-US" sz="2600">
                <a:solidFill>
                  <a:schemeClr val="dk1"/>
                </a:solidFill>
                <a:latin typeface="Consolas"/>
                <a:ea typeface="Consolas"/>
                <a:cs typeface="Consolas"/>
                <a:sym typeface="Consolas"/>
              </a:rPr>
              <a:t>moho depths</a:t>
            </a:r>
            <a:endParaRPr sz="2600">
              <a:solidFill>
                <a:schemeClr val="dk1"/>
              </a:solidFill>
              <a:latin typeface="Consolas"/>
              <a:ea typeface="Consolas"/>
              <a:cs typeface="Consolas"/>
              <a:sym typeface="Consolas"/>
            </a:endParaRPr>
          </a:p>
          <a:p>
            <a:pPr indent="-393700" lvl="0" marL="457200" rtl="0" algn="l">
              <a:spcBef>
                <a:spcPts val="0"/>
              </a:spcBef>
              <a:spcAft>
                <a:spcPts val="0"/>
              </a:spcAft>
              <a:buClr>
                <a:schemeClr val="dk1"/>
              </a:buClr>
              <a:buSzPts val="2600"/>
              <a:buFont typeface="Consolas"/>
              <a:buChar char="●"/>
            </a:pPr>
            <a:r>
              <a:rPr b="1" lang="en-US" sz="2600">
                <a:solidFill>
                  <a:schemeClr val="dk1"/>
                </a:solidFill>
                <a:latin typeface="Consolas"/>
                <a:ea typeface="Consolas"/>
                <a:cs typeface="Consolas"/>
                <a:sym typeface="Consolas"/>
              </a:rPr>
              <a:t>Shapefiles:</a:t>
            </a:r>
            <a:endParaRPr b="1" sz="2600">
              <a:solidFill>
                <a:schemeClr val="dk1"/>
              </a:solidFill>
              <a:latin typeface="Consolas"/>
              <a:ea typeface="Consolas"/>
              <a:cs typeface="Consolas"/>
              <a:sym typeface="Consolas"/>
            </a:endParaRPr>
          </a:p>
          <a:p>
            <a:pPr indent="-393700" lvl="1" marL="914400" rtl="0" algn="l">
              <a:spcBef>
                <a:spcPts val="0"/>
              </a:spcBef>
              <a:spcAft>
                <a:spcPts val="0"/>
              </a:spcAft>
              <a:buClr>
                <a:schemeClr val="dk1"/>
              </a:buClr>
              <a:buSzPts val="2600"/>
              <a:buFont typeface="Consolas"/>
              <a:buChar char="○"/>
            </a:pPr>
            <a:r>
              <a:rPr lang="en-US" sz="2600">
                <a:solidFill>
                  <a:schemeClr val="dk1"/>
                </a:solidFill>
                <a:latin typeface="Consolas"/>
                <a:ea typeface="Consolas"/>
                <a:cs typeface="Consolas"/>
                <a:sym typeface="Consolas"/>
              </a:rPr>
              <a:t>GeoMAP faults / outcrops</a:t>
            </a:r>
            <a:endParaRPr sz="2600">
              <a:solidFill>
                <a:schemeClr val="dk1"/>
              </a:solidFill>
              <a:latin typeface="Consolas"/>
              <a:ea typeface="Consolas"/>
              <a:cs typeface="Consolas"/>
              <a:sym typeface="Consolas"/>
            </a:endParaRPr>
          </a:p>
          <a:p>
            <a:pPr indent="-393700" lvl="1" marL="914400" rtl="0" algn="l">
              <a:spcBef>
                <a:spcPts val="0"/>
              </a:spcBef>
              <a:spcAft>
                <a:spcPts val="0"/>
              </a:spcAft>
              <a:buClr>
                <a:schemeClr val="dk1"/>
              </a:buClr>
              <a:buSzPts val="2600"/>
              <a:buFont typeface="Consolas"/>
              <a:buChar char="○"/>
            </a:pPr>
            <a:r>
              <a:rPr lang="en-US" sz="2600">
                <a:solidFill>
                  <a:schemeClr val="dk1"/>
                </a:solidFill>
                <a:latin typeface="Consolas"/>
                <a:ea typeface="Consolas"/>
                <a:cs typeface="Consolas"/>
                <a:sym typeface="Consolas"/>
              </a:rPr>
              <a:t>grounding / coast lines</a:t>
            </a:r>
            <a:endParaRPr sz="2600">
              <a:solidFill>
                <a:schemeClr val="dk1"/>
              </a:solidFill>
              <a:latin typeface="Consolas"/>
              <a:ea typeface="Consolas"/>
              <a:cs typeface="Consolas"/>
              <a:sym typeface="Consolas"/>
            </a:endParaRPr>
          </a:p>
          <a:p>
            <a:pPr indent="-393700" lvl="1" marL="914400" rtl="0" algn="l">
              <a:spcBef>
                <a:spcPts val="0"/>
              </a:spcBef>
              <a:spcAft>
                <a:spcPts val="0"/>
              </a:spcAft>
              <a:buClr>
                <a:schemeClr val="dk1"/>
              </a:buClr>
              <a:buSzPts val="2600"/>
              <a:buFont typeface="Consolas"/>
              <a:buChar char="○"/>
            </a:pPr>
            <a:r>
              <a:rPr lang="en-US" sz="2600">
                <a:solidFill>
                  <a:schemeClr val="dk1"/>
                </a:solidFill>
                <a:latin typeface="Consolas"/>
                <a:ea typeface="Consolas"/>
                <a:cs typeface="Consolas"/>
                <a:sym typeface="Consolas"/>
              </a:rPr>
              <a:t>ice shelf / catchment boundaries</a:t>
            </a:r>
            <a:endParaRPr sz="2600">
              <a:solidFill>
                <a:schemeClr val="dk1"/>
              </a:solidFill>
              <a:latin typeface="Consolas"/>
              <a:ea typeface="Consolas"/>
              <a:cs typeface="Consolas"/>
              <a:sym typeface="Consolas"/>
            </a:endParaRPr>
          </a:p>
        </p:txBody>
      </p:sp>
      <p:sp>
        <p:nvSpPr>
          <p:cNvPr id="152" name="Google Shape;152;p30"/>
          <p:cNvSpPr txBox="1"/>
          <p:nvPr/>
        </p:nvSpPr>
        <p:spPr>
          <a:xfrm>
            <a:off x="16624969" y="6582900"/>
            <a:ext cx="6377100" cy="5713500"/>
          </a:xfrm>
          <a:prstGeom prst="rect">
            <a:avLst/>
          </a:prstGeom>
          <a:noFill/>
          <a:ln>
            <a:noFill/>
          </a:ln>
        </p:spPr>
        <p:txBody>
          <a:bodyPr anchorCtr="0" anchor="t" bIns="54850" lIns="109700" spcFirstLastPara="1" rIns="109700" wrap="square" tIns="54850">
            <a:spAutoFit/>
          </a:bodyPr>
          <a:lstStyle/>
          <a:p>
            <a:pPr indent="-393700" lvl="0" marL="457200" rtl="0" algn="l">
              <a:spcBef>
                <a:spcPts val="0"/>
              </a:spcBef>
              <a:spcAft>
                <a:spcPts val="0"/>
              </a:spcAft>
              <a:buClr>
                <a:schemeClr val="dk1"/>
              </a:buClr>
              <a:buSzPts val="2600"/>
              <a:buFont typeface="Consolas"/>
              <a:buChar char="●"/>
            </a:pPr>
            <a:r>
              <a:rPr b="1" lang="en-US" sz="2600">
                <a:solidFill>
                  <a:schemeClr val="dk1"/>
                </a:solidFill>
                <a:latin typeface="Consolas"/>
                <a:ea typeface="Consolas"/>
                <a:cs typeface="Consolas"/>
                <a:sym typeface="Consolas"/>
              </a:rPr>
              <a:t>Imagery:</a:t>
            </a:r>
            <a:endParaRPr b="1" sz="2600">
              <a:solidFill>
                <a:schemeClr val="dk1"/>
              </a:solidFill>
              <a:latin typeface="Consolas"/>
              <a:ea typeface="Consolas"/>
              <a:cs typeface="Consolas"/>
              <a:sym typeface="Consolas"/>
            </a:endParaRPr>
          </a:p>
          <a:p>
            <a:pPr indent="-393700" lvl="1" marL="914400" rtl="0" algn="l">
              <a:spcBef>
                <a:spcPts val="0"/>
              </a:spcBef>
              <a:spcAft>
                <a:spcPts val="0"/>
              </a:spcAft>
              <a:buClr>
                <a:schemeClr val="dk1"/>
              </a:buClr>
              <a:buSzPts val="2600"/>
              <a:buFont typeface="Consolas"/>
              <a:buChar char="○"/>
            </a:pPr>
            <a:r>
              <a:rPr lang="en-US" sz="2600">
                <a:solidFill>
                  <a:schemeClr val="dk1"/>
                </a:solidFill>
                <a:latin typeface="Consolas"/>
                <a:ea typeface="Consolas"/>
                <a:cs typeface="Consolas"/>
                <a:sym typeface="Consolas"/>
              </a:rPr>
              <a:t>LIMA </a:t>
            </a:r>
            <a:endParaRPr sz="2600">
              <a:solidFill>
                <a:schemeClr val="dk1"/>
              </a:solidFill>
              <a:latin typeface="Consolas"/>
              <a:ea typeface="Consolas"/>
              <a:cs typeface="Consolas"/>
              <a:sym typeface="Consolas"/>
            </a:endParaRPr>
          </a:p>
          <a:p>
            <a:pPr indent="-393700" lvl="1" marL="914400" rtl="0" algn="l">
              <a:spcBef>
                <a:spcPts val="0"/>
              </a:spcBef>
              <a:spcAft>
                <a:spcPts val="0"/>
              </a:spcAft>
              <a:buClr>
                <a:schemeClr val="dk1"/>
              </a:buClr>
              <a:buSzPts val="2600"/>
              <a:buFont typeface="Consolas"/>
              <a:buChar char="○"/>
            </a:pPr>
            <a:r>
              <a:rPr lang="en-US" sz="2600">
                <a:solidFill>
                  <a:schemeClr val="dk1"/>
                </a:solidFill>
                <a:latin typeface="Consolas"/>
                <a:ea typeface="Consolas"/>
                <a:cs typeface="Consolas"/>
                <a:sym typeface="Consolas"/>
              </a:rPr>
              <a:t>MODIS MOA</a:t>
            </a:r>
            <a:endParaRPr sz="2600">
              <a:solidFill>
                <a:schemeClr val="dk1"/>
              </a:solidFill>
              <a:latin typeface="Consolas"/>
              <a:ea typeface="Consolas"/>
              <a:cs typeface="Consolas"/>
              <a:sym typeface="Consolas"/>
            </a:endParaRPr>
          </a:p>
          <a:p>
            <a:pPr indent="-393700" lvl="0" marL="457200" marR="0" rtl="0" algn="l">
              <a:spcBef>
                <a:spcPts val="0"/>
              </a:spcBef>
              <a:spcAft>
                <a:spcPts val="0"/>
              </a:spcAft>
              <a:buSzPts val="2600"/>
              <a:buFont typeface="Consolas"/>
              <a:buChar char="●"/>
            </a:pPr>
            <a:r>
              <a:rPr b="1" lang="en-US" sz="2600">
                <a:latin typeface="Consolas"/>
                <a:ea typeface="Consolas"/>
                <a:cs typeface="Consolas"/>
                <a:sym typeface="Consolas"/>
              </a:rPr>
              <a:t>Topographic data:</a:t>
            </a:r>
            <a:endParaRPr b="1" sz="2600">
              <a:solidFill>
                <a:schemeClr val="dk1"/>
              </a:solidFill>
              <a:latin typeface="Consolas"/>
              <a:ea typeface="Consolas"/>
              <a:cs typeface="Consolas"/>
              <a:sym typeface="Consolas"/>
            </a:endParaRPr>
          </a:p>
          <a:p>
            <a:pPr indent="-393700" lvl="1" marL="914400" marR="0" rtl="0" algn="l">
              <a:spcBef>
                <a:spcPts val="0"/>
              </a:spcBef>
              <a:spcAft>
                <a:spcPts val="0"/>
              </a:spcAft>
              <a:buSzPts val="2600"/>
              <a:buFont typeface="Consolas"/>
              <a:buChar char="○"/>
            </a:pPr>
            <a:r>
              <a:rPr lang="en-US" sz="2600">
                <a:solidFill>
                  <a:schemeClr val="dk1"/>
                </a:solidFill>
                <a:latin typeface="Consolas"/>
                <a:ea typeface="Consolas"/>
                <a:cs typeface="Consolas"/>
                <a:sym typeface="Consolas"/>
              </a:rPr>
              <a:t>BedMachine</a:t>
            </a:r>
            <a:endParaRPr sz="2600">
              <a:solidFill>
                <a:schemeClr val="dk1"/>
              </a:solidFill>
              <a:latin typeface="Consolas"/>
              <a:ea typeface="Consolas"/>
              <a:cs typeface="Consolas"/>
              <a:sym typeface="Consolas"/>
            </a:endParaRPr>
          </a:p>
          <a:p>
            <a:pPr indent="-393700" lvl="1" marL="914400" rtl="0" algn="l">
              <a:spcBef>
                <a:spcPts val="0"/>
              </a:spcBef>
              <a:spcAft>
                <a:spcPts val="0"/>
              </a:spcAft>
              <a:buClr>
                <a:schemeClr val="dk1"/>
              </a:buClr>
              <a:buSzPts val="2600"/>
              <a:buFont typeface="Consolas"/>
              <a:buChar char="○"/>
            </a:pPr>
            <a:r>
              <a:rPr lang="en-US" sz="2600">
                <a:solidFill>
                  <a:schemeClr val="dk1"/>
                </a:solidFill>
                <a:latin typeface="Consolas"/>
                <a:ea typeface="Consolas"/>
                <a:cs typeface="Consolas"/>
                <a:sym typeface="Consolas"/>
              </a:rPr>
              <a:t>Bedmap</a:t>
            </a:r>
            <a:endParaRPr sz="2600">
              <a:solidFill>
                <a:schemeClr val="dk1"/>
              </a:solidFill>
              <a:latin typeface="Consolas"/>
              <a:ea typeface="Consolas"/>
              <a:cs typeface="Consolas"/>
              <a:sym typeface="Consolas"/>
            </a:endParaRPr>
          </a:p>
          <a:p>
            <a:pPr indent="-393700" lvl="1" marL="914400" rtl="0" algn="l">
              <a:spcBef>
                <a:spcPts val="0"/>
              </a:spcBef>
              <a:spcAft>
                <a:spcPts val="0"/>
              </a:spcAft>
              <a:buClr>
                <a:schemeClr val="dk1"/>
              </a:buClr>
              <a:buSzPts val="2600"/>
              <a:buFont typeface="Consolas"/>
              <a:buChar char="○"/>
            </a:pPr>
            <a:r>
              <a:rPr lang="en-US" sz="2600">
                <a:solidFill>
                  <a:schemeClr val="dk1"/>
                </a:solidFill>
                <a:latin typeface="Consolas"/>
                <a:ea typeface="Consolas"/>
                <a:cs typeface="Consolas"/>
                <a:sym typeface="Consolas"/>
              </a:rPr>
              <a:t>REMA</a:t>
            </a:r>
            <a:endParaRPr sz="2600">
              <a:solidFill>
                <a:schemeClr val="dk1"/>
              </a:solidFill>
              <a:latin typeface="Consolas"/>
              <a:ea typeface="Consolas"/>
              <a:cs typeface="Consolas"/>
              <a:sym typeface="Consolas"/>
            </a:endParaRPr>
          </a:p>
          <a:p>
            <a:pPr indent="-393700" lvl="1" marL="914400" rtl="0" algn="l">
              <a:spcBef>
                <a:spcPts val="0"/>
              </a:spcBef>
              <a:spcAft>
                <a:spcPts val="0"/>
              </a:spcAft>
              <a:buClr>
                <a:schemeClr val="dk1"/>
              </a:buClr>
              <a:buSzPts val="2600"/>
              <a:buFont typeface="Consolas"/>
              <a:buChar char="○"/>
            </a:pPr>
            <a:r>
              <a:rPr lang="en-US" sz="2600">
                <a:solidFill>
                  <a:schemeClr val="dk1"/>
                </a:solidFill>
                <a:latin typeface="Consolas"/>
                <a:ea typeface="Consolas"/>
                <a:cs typeface="Consolas"/>
                <a:sym typeface="Consolas"/>
              </a:rPr>
              <a:t>ETOPO</a:t>
            </a:r>
            <a:endParaRPr sz="2600">
              <a:solidFill>
                <a:schemeClr val="dk1"/>
              </a:solidFill>
              <a:latin typeface="Consolas"/>
              <a:ea typeface="Consolas"/>
              <a:cs typeface="Consolas"/>
              <a:sym typeface="Consolas"/>
            </a:endParaRPr>
          </a:p>
          <a:p>
            <a:pPr indent="-393700" lvl="1" marL="914400" rtl="0" algn="l">
              <a:spcBef>
                <a:spcPts val="0"/>
              </a:spcBef>
              <a:spcAft>
                <a:spcPts val="0"/>
              </a:spcAft>
              <a:buClr>
                <a:schemeClr val="dk1"/>
              </a:buClr>
              <a:buSzPts val="2600"/>
              <a:buFont typeface="Consolas"/>
              <a:buChar char="○"/>
            </a:pPr>
            <a:r>
              <a:rPr lang="en-US" sz="2600">
                <a:solidFill>
                  <a:schemeClr val="dk1"/>
                </a:solidFill>
                <a:latin typeface="Consolas"/>
                <a:ea typeface="Consolas"/>
                <a:cs typeface="Consolas"/>
                <a:sym typeface="Consolas"/>
              </a:rPr>
              <a:t>geoid models</a:t>
            </a:r>
            <a:endParaRPr sz="2600">
              <a:solidFill>
                <a:schemeClr val="dk1"/>
              </a:solidFill>
              <a:latin typeface="Consolas"/>
              <a:ea typeface="Consolas"/>
              <a:cs typeface="Consolas"/>
              <a:sym typeface="Consolas"/>
            </a:endParaRPr>
          </a:p>
          <a:p>
            <a:pPr indent="-393700" lvl="1" marL="914400" rtl="0" algn="l">
              <a:spcBef>
                <a:spcPts val="0"/>
              </a:spcBef>
              <a:spcAft>
                <a:spcPts val="0"/>
              </a:spcAft>
              <a:buClr>
                <a:schemeClr val="dk1"/>
              </a:buClr>
              <a:buSzPts val="2600"/>
              <a:buFont typeface="Consolas"/>
              <a:buChar char="○"/>
            </a:pPr>
            <a:r>
              <a:rPr lang="en-US" sz="2600">
                <a:solidFill>
                  <a:schemeClr val="dk1"/>
                </a:solidFill>
                <a:latin typeface="Consolas"/>
                <a:ea typeface="Consolas"/>
                <a:cs typeface="Consolas"/>
                <a:sym typeface="Consolas"/>
              </a:rPr>
              <a:t>IBCSO</a:t>
            </a:r>
            <a:endParaRPr sz="2600">
              <a:solidFill>
                <a:schemeClr val="dk1"/>
              </a:solidFill>
              <a:latin typeface="Consolas"/>
              <a:ea typeface="Consolas"/>
              <a:cs typeface="Consolas"/>
              <a:sym typeface="Consolas"/>
            </a:endParaRPr>
          </a:p>
          <a:p>
            <a:pPr indent="-393700" lvl="0" marL="457200" rtl="0" algn="l">
              <a:spcBef>
                <a:spcPts val="0"/>
              </a:spcBef>
              <a:spcAft>
                <a:spcPts val="0"/>
              </a:spcAft>
              <a:buClr>
                <a:schemeClr val="dk1"/>
              </a:buClr>
              <a:buSzPts val="2600"/>
              <a:buFont typeface="Consolas"/>
              <a:buChar char="●"/>
            </a:pPr>
            <a:r>
              <a:rPr b="1" lang="en-US" sz="2600">
                <a:solidFill>
                  <a:schemeClr val="dk1"/>
                </a:solidFill>
                <a:latin typeface="Consolas"/>
                <a:ea typeface="Consolas"/>
                <a:cs typeface="Consolas"/>
                <a:sym typeface="Consolas"/>
              </a:rPr>
              <a:t>Glaciological data:</a:t>
            </a:r>
            <a:endParaRPr b="1" sz="2600">
              <a:solidFill>
                <a:schemeClr val="dk1"/>
              </a:solidFill>
              <a:latin typeface="Consolas"/>
              <a:ea typeface="Consolas"/>
              <a:cs typeface="Consolas"/>
              <a:sym typeface="Consolas"/>
            </a:endParaRPr>
          </a:p>
          <a:p>
            <a:pPr indent="-393700" lvl="1" marL="914400" rtl="0" algn="l">
              <a:spcBef>
                <a:spcPts val="0"/>
              </a:spcBef>
              <a:spcAft>
                <a:spcPts val="0"/>
              </a:spcAft>
              <a:buClr>
                <a:schemeClr val="dk1"/>
              </a:buClr>
              <a:buSzPts val="2600"/>
              <a:buFont typeface="Consolas"/>
              <a:buChar char="○"/>
            </a:pPr>
            <a:r>
              <a:rPr lang="en-US" sz="2600">
                <a:solidFill>
                  <a:schemeClr val="dk1"/>
                </a:solidFill>
                <a:latin typeface="Consolas"/>
                <a:ea typeface="Consolas"/>
                <a:cs typeface="Consolas"/>
                <a:sym typeface="Consolas"/>
              </a:rPr>
              <a:t>basal melt</a:t>
            </a:r>
            <a:endParaRPr sz="2600">
              <a:solidFill>
                <a:schemeClr val="dk1"/>
              </a:solidFill>
              <a:latin typeface="Consolas"/>
              <a:ea typeface="Consolas"/>
              <a:cs typeface="Consolas"/>
              <a:sym typeface="Consolas"/>
            </a:endParaRPr>
          </a:p>
          <a:p>
            <a:pPr indent="-393700" lvl="1" marL="914400" rtl="0" algn="l">
              <a:spcBef>
                <a:spcPts val="0"/>
              </a:spcBef>
              <a:spcAft>
                <a:spcPts val="0"/>
              </a:spcAft>
              <a:buClr>
                <a:schemeClr val="dk1"/>
              </a:buClr>
              <a:buSzPts val="2600"/>
              <a:buFont typeface="Consolas"/>
              <a:buChar char="○"/>
            </a:pPr>
            <a:r>
              <a:rPr lang="en-US" sz="2600">
                <a:solidFill>
                  <a:schemeClr val="dk1"/>
                </a:solidFill>
                <a:latin typeface="Consolas"/>
                <a:ea typeface="Consolas"/>
                <a:cs typeface="Consolas"/>
                <a:sym typeface="Consolas"/>
              </a:rPr>
              <a:t>ice velocity</a:t>
            </a:r>
            <a:endParaRPr sz="2600">
              <a:solidFill>
                <a:schemeClr val="dk1"/>
              </a:solidFill>
              <a:latin typeface="Consolas"/>
              <a:ea typeface="Consolas"/>
              <a:cs typeface="Consolas"/>
              <a:sym typeface="Consolas"/>
            </a:endParaRPr>
          </a:p>
          <a:p>
            <a:pPr indent="-393700" lvl="1" marL="914400" rtl="0" algn="l">
              <a:spcBef>
                <a:spcPts val="0"/>
              </a:spcBef>
              <a:spcAft>
                <a:spcPts val="0"/>
              </a:spcAft>
              <a:buClr>
                <a:schemeClr val="dk1"/>
              </a:buClr>
              <a:buSzPts val="2600"/>
              <a:buFont typeface="Consolas"/>
              <a:buChar char="○"/>
            </a:pPr>
            <a:r>
              <a:rPr lang="en-US" sz="2600">
                <a:solidFill>
                  <a:schemeClr val="dk1"/>
                </a:solidFill>
                <a:latin typeface="Consolas"/>
                <a:ea typeface="Consolas"/>
                <a:cs typeface="Consolas"/>
                <a:sym typeface="Consolas"/>
              </a:rPr>
              <a:t>mass or height change</a:t>
            </a:r>
            <a:endParaRPr sz="2600">
              <a:solidFill>
                <a:schemeClr val="dk1"/>
              </a:solidFill>
              <a:latin typeface="Consolas"/>
              <a:ea typeface="Consolas"/>
              <a:cs typeface="Consolas"/>
              <a:sym typeface="Consolas"/>
            </a:endParaRPr>
          </a:p>
        </p:txBody>
      </p:sp>
      <p:pic>
        <p:nvPicPr>
          <p:cNvPr id="153" name="Google Shape;153;p30"/>
          <p:cNvPicPr preferRelativeResize="0"/>
          <p:nvPr/>
        </p:nvPicPr>
        <p:blipFill>
          <a:blip r:embed="rId10">
            <a:alphaModFix/>
          </a:blip>
          <a:stretch>
            <a:fillRect/>
          </a:stretch>
        </p:blipFill>
        <p:spPr>
          <a:xfrm>
            <a:off x="628038" y="24989974"/>
            <a:ext cx="8098888" cy="1755441"/>
          </a:xfrm>
          <a:prstGeom prst="rect">
            <a:avLst/>
          </a:prstGeom>
          <a:noFill/>
          <a:ln>
            <a:noFill/>
          </a:ln>
          <a:effectLst>
            <a:outerShdw blurRad="57150" rotWithShape="0" algn="bl" dir="5400000" dist="19050">
              <a:srgbClr val="000000">
                <a:alpha val="50000"/>
              </a:srgbClr>
            </a:outerShdw>
          </a:effectLst>
        </p:spPr>
      </p:pic>
      <p:pic>
        <p:nvPicPr>
          <p:cNvPr id="154" name="Google Shape;154;p30"/>
          <p:cNvPicPr preferRelativeResize="0"/>
          <p:nvPr/>
        </p:nvPicPr>
        <p:blipFill>
          <a:blip r:embed="rId11">
            <a:alphaModFix/>
          </a:blip>
          <a:stretch>
            <a:fillRect/>
          </a:stretch>
        </p:blipFill>
        <p:spPr>
          <a:xfrm>
            <a:off x="8672875" y="17909516"/>
            <a:ext cx="5808350" cy="9593510"/>
          </a:xfrm>
          <a:prstGeom prst="rect">
            <a:avLst/>
          </a:prstGeom>
          <a:noFill/>
          <a:ln>
            <a:noFill/>
          </a:ln>
          <a:effectLst>
            <a:outerShdw blurRad="57150" rotWithShape="0" algn="bl" dir="5400000" dist="19050">
              <a:srgbClr val="000000">
                <a:alpha val="50000"/>
              </a:srgbClr>
            </a:outerShdw>
          </a:effectLst>
        </p:spPr>
      </p:pic>
      <p:pic>
        <p:nvPicPr>
          <p:cNvPr id="155" name="Google Shape;155;p30"/>
          <p:cNvPicPr preferRelativeResize="0"/>
          <p:nvPr/>
        </p:nvPicPr>
        <p:blipFill rotWithShape="1">
          <a:blip r:embed="rId12">
            <a:alphaModFix/>
          </a:blip>
          <a:srcRect b="47638" l="0" r="12518" t="0"/>
          <a:stretch/>
        </p:blipFill>
        <p:spPr>
          <a:xfrm>
            <a:off x="18125202" y="12729550"/>
            <a:ext cx="8065464" cy="3953100"/>
          </a:xfrm>
          <a:prstGeom prst="rect">
            <a:avLst/>
          </a:prstGeom>
          <a:noFill/>
          <a:ln>
            <a:noFill/>
          </a:ln>
          <a:effectLst>
            <a:outerShdw blurRad="57150" rotWithShape="0" algn="bl" dir="5400000" dist="19050">
              <a:srgbClr val="000000">
                <a:alpha val="50000"/>
              </a:srgbClr>
            </a:outerShdw>
          </a:effectLst>
        </p:spPr>
      </p:pic>
      <p:grpSp>
        <p:nvGrpSpPr>
          <p:cNvPr id="156" name="Google Shape;156;p30"/>
          <p:cNvGrpSpPr/>
          <p:nvPr/>
        </p:nvGrpSpPr>
        <p:grpSpPr>
          <a:xfrm>
            <a:off x="842475" y="28830527"/>
            <a:ext cx="13781839" cy="3460198"/>
            <a:chOff x="838975" y="14105652"/>
            <a:chExt cx="13781839" cy="3460198"/>
          </a:xfrm>
        </p:grpSpPr>
        <p:pic>
          <p:nvPicPr>
            <p:cNvPr descr="Logo, company name&#10;&#10;Description automatically generated" id="157" name="Google Shape;157;p30"/>
            <p:cNvPicPr preferRelativeResize="0"/>
            <p:nvPr/>
          </p:nvPicPr>
          <p:blipFill rotWithShape="1">
            <a:blip r:embed="rId13">
              <a:alphaModFix/>
            </a:blip>
            <a:srcRect b="0" l="0" r="0" t="0"/>
            <a:stretch/>
          </p:blipFill>
          <p:spPr>
            <a:xfrm>
              <a:off x="12432159" y="16107398"/>
              <a:ext cx="2188655" cy="1184995"/>
            </a:xfrm>
            <a:prstGeom prst="rect">
              <a:avLst/>
            </a:prstGeom>
            <a:noFill/>
            <a:ln>
              <a:noFill/>
            </a:ln>
          </p:spPr>
        </p:pic>
        <p:grpSp>
          <p:nvGrpSpPr>
            <p:cNvPr id="158" name="Google Shape;158;p30"/>
            <p:cNvGrpSpPr/>
            <p:nvPr/>
          </p:nvGrpSpPr>
          <p:grpSpPr>
            <a:xfrm>
              <a:off x="1098151" y="14105652"/>
              <a:ext cx="12419598" cy="1063362"/>
              <a:chOff x="-71811" y="16429927"/>
              <a:chExt cx="12419598" cy="1063362"/>
            </a:xfrm>
          </p:grpSpPr>
          <p:sp>
            <p:nvSpPr>
              <p:cNvPr id="159" name="Google Shape;159;p30"/>
              <p:cNvSpPr txBox="1"/>
              <p:nvPr/>
            </p:nvSpPr>
            <p:spPr>
              <a:xfrm>
                <a:off x="-71811" y="16429927"/>
                <a:ext cx="5668800" cy="880500"/>
              </a:xfrm>
              <a:prstGeom prst="rect">
                <a:avLst/>
              </a:prstGeom>
              <a:noFill/>
              <a:ln>
                <a:noFill/>
              </a:ln>
            </p:spPr>
            <p:txBody>
              <a:bodyPr anchorCtr="0" anchor="t" bIns="54850" lIns="109700" spcFirstLastPara="1" rIns="109700" wrap="square" tIns="54850">
                <a:spAutoFit/>
              </a:bodyPr>
              <a:lstStyle/>
              <a:p>
                <a:pPr indent="0" lvl="0" marL="0" marR="0" rtl="0" algn="l">
                  <a:spcBef>
                    <a:spcPts val="0"/>
                  </a:spcBef>
                  <a:spcAft>
                    <a:spcPts val="0"/>
                  </a:spcAft>
                  <a:buNone/>
                </a:pPr>
                <a:r>
                  <a:rPr lang="en-US" sz="3000">
                    <a:solidFill>
                      <a:srgbClr val="2C365E"/>
                    </a:solidFill>
                    <a:latin typeface="Consolas"/>
                    <a:ea typeface="Consolas"/>
                    <a:cs typeface="Consolas"/>
                    <a:sym typeface="Consolas"/>
                  </a:rPr>
                  <a:t>Try it on your phone:</a:t>
                </a:r>
                <a:endParaRPr sz="3000">
                  <a:solidFill>
                    <a:srgbClr val="2C365E"/>
                  </a:solidFill>
                  <a:latin typeface="Consolas"/>
                  <a:ea typeface="Consolas"/>
                  <a:cs typeface="Consolas"/>
                  <a:sym typeface="Consolas"/>
                </a:endParaRPr>
              </a:p>
              <a:p>
                <a:pPr indent="0" lvl="0" marL="0" marR="0" rtl="0" algn="l">
                  <a:spcBef>
                    <a:spcPts val="0"/>
                  </a:spcBef>
                  <a:spcAft>
                    <a:spcPts val="0"/>
                  </a:spcAft>
                  <a:buNone/>
                </a:pPr>
                <a:r>
                  <a:rPr lang="en-US" sz="2000">
                    <a:solidFill>
                      <a:srgbClr val="2C365E"/>
                    </a:solidFill>
                    <a:latin typeface="Consolas"/>
                    <a:ea typeface="Consolas"/>
                    <a:cs typeface="Consolas"/>
                    <a:sym typeface="Consolas"/>
                  </a:rPr>
                  <a:t>Open a Binder environment</a:t>
                </a:r>
                <a:endParaRPr sz="2000"/>
              </a:p>
            </p:txBody>
          </p:sp>
          <p:sp>
            <p:nvSpPr>
              <p:cNvPr id="160" name="Google Shape;160;p30"/>
              <p:cNvSpPr txBox="1"/>
              <p:nvPr/>
            </p:nvSpPr>
            <p:spPr>
              <a:xfrm>
                <a:off x="6974187" y="16433389"/>
                <a:ext cx="5373600" cy="1059900"/>
              </a:xfrm>
              <a:prstGeom prst="rect">
                <a:avLst/>
              </a:prstGeom>
              <a:noFill/>
              <a:ln>
                <a:noFill/>
              </a:ln>
            </p:spPr>
            <p:txBody>
              <a:bodyPr anchorCtr="0" anchor="t" bIns="54850" lIns="109700" spcFirstLastPara="1" rIns="109700" wrap="square" tIns="54850">
                <a:spAutoFit/>
              </a:bodyPr>
              <a:lstStyle/>
              <a:p>
                <a:pPr indent="0" lvl="0" marL="0" marR="0" rtl="0" algn="l">
                  <a:spcBef>
                    <a:spcPts val="0"/>
                  </a:spcBef>
                  <a:spcAft>
                    <a:spcPts val="0"/>
                  </a:spcAft>
                  <a:buNone/>
                </a:pPr>
                <a:r>
                  <a:rPr lang="en-US" sz="3000">
                    <a:solidFill>
                      <a:srgbClr val="2C365E"/>
                    </a:solidFill>
                    <a:latin typeface="Consolas"/>
                    <a:ea typeface="Consolas"/>
                    <a:cs typeface="Consolas"/>
                    <a:sym typeface="Consolas"/>
                  </a:rPr>
                  <a:t>Checkout the website</a:t>
                </a:r>
                <a:r>
                  <a:rPr lang="en-US" sz="3000">
                    <a:solidFill>
                      <a:srgbClr val="2C365E"/>
                    </a:solidFill>
                    <a:latin typeface="Consolas"/>
                    <a:ea typeface="Consolas"/>
                    <a:cs typeface="Consolas"/>
                    <a:sym typeface="Consolas"/>
                  </a:rPr>
                  <a:t>:</a:t>
                </a:r>
                <a:endParaRPr sz="3000">
                  <a:solidFill>
                    <a:srgbClr val="2C365E"/>
                  </a:solidFill>
                  <a:latin typeface="Consolas"/>
                  <a:ea typeface="Consolas"/>
                  <a:cs typeface="Consolas"/>
                  <a:sym typeface="Consolas"/>
                </a:endParaRPr>
              </a:p>
              <a:p>
                <a:pPr indent="0" lvl="0" marL="0" rtl="0" algn="l">
                  <a:lnSpc>
                    <a:spcPct val="115000"/>
                  </a:lnSpc>
                  <a:spcBef>
                    <a:spcPts val="1400"/>
                  </a:spcBef>
                  <a:spcAft>
                    <a:spcPts val="0"/>
                  </a:spcAft>
                  <a:buClr>
                    <a:schemeClr val="dk1"/>
                  </a:buClr>
                  <a:buSzPts val="1100"/>
                  <a:buFont typeface="Arial"/>
                  <a:buNone/>
                </a:pPr>
                <a:r>
                  <a:rPr b="1" lang="en-US" sz="2000" u="sng">
                    <a:solidFill>
                      <a:schemeClr val="hlink"/>
                    </a:solidFill>
                    <a:latin typeface="Consolas"/>
                    <a:ea typeface="Consolas"/>
                    <a:cs typeface="Consolas"/>
                    <a:sym typeface="Consolas"/>
                    <a:hlinkClick r:id="rId14"/>
                  </a:rPr>
                  <a:t>antarctic-plots.rtfd.io</a:t>
                </a:r>
                <a:endParaRPr sz="2000">
                  <a:solidFill>
                    <a:srgbClr val="2C365E"/>
                  </a:solidFill>
                  <a:latin typeface="Consolas"/>
                  <a:ea typeface="Consolas"/>
                  <a:cs typeface="Consolas"/>
                  <a:sym typeface="Consolas"/>
                </a:endParaRPr>
              </a:p>
            </p:txBody>
          </p:sp>
        </p:grpSp>
        <p:pic>
          <p:nvPicPr>
            <p:cNvPr id="161" name="Google Shape;161;p30"/>
            <p:cNvPicPr preferRelativeResize="0"/>
            <p:nvPr/>
          </p:nvPicPr>
          <p:blipFill>
            <a:blip r:embed="rId15">
              <a:alphaModFix/>
            </a:blip>
            <a:stretch>
              <a:fillRect/>
            </a:stretch>
          </p:blipFill>
          <p:spPr>
            <a:xfrm>
              <a:off x="838975" y="16173589"/>
              <a:ext cx="4713611" cy="1392261"/>
            </a:xfrm>
            <a:prstGeom prst="rect">
              <a:avLst/>
            </a:prstGeom>
            <a:noFill/>
            <a:ln>
              <a:noFill/>
            </a:ln>
          </p:spPr>
        </p:pic>
        <p:pic>
          <p:nvPicPr>
            <p:cNvPr id="162" name="Google Shape;162;p30"/>
            <p:cNvPicPr preferRelativeResize="0"/>
            <p:nvPr/>
          </p:nvPicPr>
          <p:blipFill>
            <a:blip r:embed="rId16">
              <a:alphaModFix/>
            </a:blip>
            <a:stretch>
              <a:fillRect/>
            </a:stretch>
          </p:blipFill>
          <p:spPr>
            <a:xfrm>
              <a:off x="9687500" y="16003763"/>
              <a:ext cx="1392244" cy="1392260"/>
            </a:xfrm>
            <a:prstGeom prst="rect">
              <a:avLst/>
            </a:prstGeom>
            <a:noFill/>
            <a:ln>
              <a:noFill/>
            </a:ln>
          </p:spPr>
        </p:pic>
        <p:pic>
          <p:nvPicPr>
            <p:cNvPr id="163" name="Google Shape;163;p30"/>
            <p:cNvPicPr preferRelativeResize="0"/>
            <p:nvPr/>
          </p:nvPicPr>
          <p:blipFill>
            <a:blip r:embed="rId17">
              <a:alphaModFix/>
            </a:blip>
            <a:stretch>
              <a:fillRect/>
            </a:stretch>
          </p:blipFill>
          <p:spPr>
            <a:xfrm>
              <a:off x="5860957" y="16107395"/>
              <a:ext cx="3159946" cy="1184997"/>
            </a:xfrm>
            <a:prstGeom prst="rect">
              <a:avLst/>
            </a:prstGeom>
            <a:noFill/>
            <a:ln>
              <a:noFill/>
            </a:ln>
          </p:spPr>
        </p:pic>
      </p:grpSp>
      <p:sp>
        <p:nvSpPr>
          <p:cNvPr id="164" name="Google Shape;164;p30"/>
          <p:cNvSpPr txBox="1"/>
          <p:nvPr/>
        </p:nvSpPr>
        <p:spPr>
          <a:xfrm>
            <a:off x="15874650" y="17399800"/>
            <a:ext cx="13272300" cy="3409800"/>
          </a:xfrm>
          <a:prstGeom prst="rect">
            <a:avLst/>
          </a:prstGeom>
          <a:noFill/>
          <a:ln>
            <a:noFill/>
          </a:ln>
        </p:spPr>
        <p:txBody>
          <a:bodyPr anchorCtr="0" anchor="t" bIns="54850" lIns="109700" spcFirstLastPara="1" rIns="109700" wrap="square" tIns="54850">
            <a:spAutoFit/>
          </a:bodyPr>
          <a:lstStyle/>
          <a:p>
            <a:pPr indent="0" lvl="0" marL="0" rtl="0" algn="ctr">
              <a:spcBef>
                <a:spcPts val="0"/>
              </a:spcBef>
              <a:spcAft>
                <a:spcPts val="0"/>
              </a:spcAft>
              <a:buNone/>
            </a:pPr>
            <a:r>
              <a:rPr b="1" lang="en-US" sz="6000">
                <a:solidFill>
                  <a:srgbClr val="1155CC"/>
                </a:solidFill>
                <a:latin typeface="Consolas"/>
                <a:ea typeface="Consolas"/>
                <a:cs typeface="Consolas"/>
                <a:sym typeface="Consolas"/>
              </a:rPr>
              <a:t>3</a:t>
            </a:r>
            <a:r>
              <a:rPr b="1" lang="en-US" sz="6000">
                <a:solidFill>
                  <a:srgbClr val="1155CC"/>
                </a:solidFill>
                <a:latin typeface="Consolas"/>
                <a:ea typeface="Consolas"/>
                <a:cs typeface="Consolas"/>
                <a:sym typeface="Consolas"/>
              </a:rPr>
              <a:t>) </a:t>
            </a:r>
            <a:r>
              <a:rPr b="1" lang="en-US" sz="4500">
                <a:solidFill>
                  <a:srgbClr val="1155CC"/>
                </a:solidFill>
                <a:latin typeface="Consolas"/>
                <a:ea typeface="Consolas"/>
                <a:cs typeface="Consolas"/>
                <a:sym typeface="Consolas"/>
              </a:rPr>
              <a:t>from</a:t>
            </a:r>
            <a:r>
              <a:rPr b="1" lang="en-US" sz="4500">
                <a:solidFill>
                  <a:schemeClr val="dk1"/>
                </a:solidFill>
                <a:latin typeface="Consolas"/>
                <a:ea typeface="Consolas"/>
                <a:cs typeface="Consolas"/>
                <a:sym typeface="Consolas"/>
              </a:rPr>
              <a:t> antarctic_plots </a:t>
            </a:r>
            <a:r>
              <a:rPr b="1" lang="en-US" sz="4500">
                <a:solidFill>
                  <a:srgbClr val="1155CC"/>
                </a:solidFill>
                <a:latin typeface="Consolas"/>
                <a:ea typeface="Consolas"/>
                <a:cs typeface="Consolas"/>
                <a:sym typeface="Consolas"/>
              </a:rPr>
              <a:t>import</a:t>
            </a:r>
            <a:r>
              <a:rPr b="1" lang="en-US" sz="4500">
                <a:solidFill>
                  <a:schemeClr val="dk1"/>
                </a:solidFill>
                <a:latin typeface="Consolas"/>
                <a:ea typeface="Consolas"/>
                <a:cs typeface="Consolas"/>
                <a:sym typeface="Consolas"/>
              </a:rPr>
              <a:t> </a:t>
            </a:r>
            <a:r>
              <a:rPr b="1" lang="en-US" sz="7700">
                <a:solidFill>
                  <a:schemeClr val="dk1"/>
                </a:solidFill>
                <a:latin typeface="Consolas"/>
                <a:ea typeface="Consolas"/>
                <a:cs typeface="Consolas"/>
                <a:sym typeface="Consolas"/>
              </a:rPr>
              <a:t>maps</a:t>
            </a:r>
            <a:endParaRPr b="1" sz="4800">
              <a:solidFill>
                <a:srgbClr val="1155CC"/>
              </a:solidFill>
              <a:latin typeface="Consolas"/>
              <a:ea typeface="Consolas"/>
              <a:cs typeface="Consolas"/>
              <a:sym typeface="Consolas"/>
            </a:endParaRPr>
          </a:p>
          <a:p>
            <a:pPr indent="0" lvl="0" marL="0" marR="0" rtl="0" algn="l">
              <a:spcBef>
                <a:spcPts val="1400"/>
              </a:spcBef>
              <a:spcAft>
                <a:spcPts val="0"/>
              </a:spcAft>
              <a:buNone/>
            </a:pPr>
            <a:r>
              <a:rPr lang="en-US" sz="3800">
                <a:latin typeface="Consolas"/>
                <a:ea typeface="Consolas"/>
                <a:cs typeface="Consolas"/>
                <a:sym typeface="Consolas"/>
              </a:rPr>
              <a:t>Create high-quality maps using </a:t>
            </a:r>
            <a:r>
              <a:rPr b="1" lang="en-US" sz="3800">
                <a:latin typeface="Consolas"/>
                <a:ea typeface="Consolas"/>
                <a:cs typeface="Consolas"/>
                <a:sym typeface="Consolas"/>
              </a:rPr>
              <a:t>PyGMT </a:t>
            </a:r>
            <a:r>
              <a:rPr lang="en-US" sz="3800">
                <a:latin typeface="Consolas"/>
                <a:ea typeface="Consolas"/>
                <a:cs typeface="Consolas"/>
                <a:sym typeface="Consolas"/>
              </a:rPr>
              <a:t>with functions specifically tailored to Antarctica.</a:t>
            </a:r>
            <a:endParaRPr sz="3800">
              <a:latin typeface="Consolas"/>
              <a:ea typeface="Consolas"/>
              <a:cs typeface="Consolas"/>
              <a:sym typeface="Consolas"/>
            </a:endParaRPr>
          </a:p>
          <a:p>
            <a:pPr indent="0" lvl="0" marL="0" marR="0" rtl="0" algn="l">
              <a:spcBef>
                <a:spcPts val="1400"/>
              </a:spcBef>
              <a:spcAft>
                <a:spcPts val="0"/>
              </a:spcAft>
              <a:buNone/>
            </a:pPr>
            <a:r>
              <a:rPr lang="en-US" sz="3800">
                <a:latin typeface="Consolas"/>
                <a:ea typeface="Consolas"/>
                <a:cs typeface="Consolas"/>
                <a:sym typeface="Consolas"/>
              </a:rPr>
              <a:t>plot types: 2D, 3D, subplots, interactive maps</a:t>
            </a:r>
            <a:endParaRPr sz="3800">
              <a:latin typeface="Consolas"/>
              <a:ea typeface="Consolas"/>
              <a:cs typeface="Consolas"/>
              <a:sym typeface="Consolas"/>
            </a:endParaRPr>
          </a:p>
        </p:txBody>
      </p:sp>
      <p:sp>
        <p:nvSpPr>
          <p:cNvPr id="165" name="Google Shape;165;p30"/>
          <p:cNvSpPr/>
          <p:nvPr/>
        </p:nvSpPr>
        <p:spPr>
          <a:xfrm>
            <a:off x="15245850" y="17115825"/>
            <a:ext cx="14085900" cy="4629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600"/>
              <a:buFont typeface="Calibri"/>
              <a:buNone/>
            </a:pPr>
            <a:r>
              <a:t/>
            </a:r>
            <a:endParaRPr b="0" i="0" sz="1600" u="none" cap="none" strike="noStrike">
              <a:solidFill>
                <a:srgbClr val="FFFFFF"/>
              </a:solidFill>
              <a:latin typeface="Calibri"/>
              <a:ea typeface="Calibri"/>
              <a:cs typeface="Calibri"/>
              <a:sym typeface="Calibri"/>
            </a:endParaRPr>
          </a:p>
        </p:txBody>
      </p:sp>
      <p:sp>
        <p:nvSpPr>
          <p:cNvPr id="166" name="Google Shape;166;p30"/>
          <p:cNvSpPr txBox="1"/>
          <p:nvPr/>
        </p:nvSpPr>
        <p:spPr>
          <a:xfrm>
            <a:off x="29346675" y="620550"/>
            <a:ext cx="14085900" cy="2645400"/>
          </a:xfrm>
          <a:prstGeom prst="rect">
            <a:avLst/>
          </a:prstGeom>
          <a:noFill/>
          <a:ln>
            <a:noFill/>
          </a:ln>
        </p:spPr>
        <p:txBody>
          <a:bodyPr anchorCtr="0" anchor="t" bIns="54850" lIns="109700" spcFirstLastPara="1" rIns="109700" wrap="square" tIns="54850">
            <a:spAutoFit/>
          </a:bodyPr>
          <a:lstStyle/>
          <a:p>
            <a:pPr indent="0" lvl="0" marL="0" rtl="0" algn="ctr">
              <a:spcBef>
                <a:spcPts val="0"/>
              </a:spcBef>
              <a:spcAft>
                <a:spcPts val="0"/>
              </a:spcAft>
              <a:buNone/>
            </a:pPr>
            <a:r>
              <a:rPr b="1" lang="en-US" sz="6000">
                <a:solidFill>
                  <a:srgbClr val="1155CC"/>
                </a:solidFill>
                <a:latin typeface="Consolas"/>
                <a:ea typeface="Consolas"/>
                <a:cs typeface="Consolas"/>
                <a:sym typeface="Consolas"/>
              </a:rPr>
              <a:t>4</a:t>
            </a:r>
            <a:r>
              <a:rPr b="1" lang="en-US" sz="6000">
                <a:solidFill>
                  <a:srgbClr val="1155CC"/>
                </a:solidFill>
                <a:latin typeface="Consolas"/>
                <a:ea typeface="Consolas"/>
                <a:cs typeface="Consolas"/>
                <a:sym typeface="Consolas"/>
              </a:rPr>
              <a:t>) </a:t>
            </a:r>
            <a:r>
              <a:rPr b="1" lang="en-US" sz="4500">
                <a:solidFill>
                  <a:srgbClr val="1155CC"/>
                </a:solidFill>
                <a:latin typeface="Consolas"/>
                <a:ea typeface="Consolas"/>
                <a:cs typeface="Consolas"/>
                <a:sym typeface="Consolas"/>
              </a:rPr>
              <a:t>from</a:t>
            </a:r>
            <a:r>
              <a:rPr b="1" lang="en-US" sz="4500">
                <a:solidFill>
                  <a:schemeClr val="dk1"/>
                </a:solidFill>
                <a:latin typeface="Consolas"/>
                <a:ea typeface="Consolas"/>
                <a:cs typeface="Consolas"/>
                <a:sym typeface="Consolas"/>
              </a:rPr>
              <a:t> antarctic_plots </a:t>
            </a:r>
            <a:r>
              <a:rPr b="1" lang="en-US" sz="4500">
                <a:solidFill>
                  <a:srgbClr val="1155CC"/>
                </a:solidFill>
                <a:latin typeface="Consolas"/>
                <a:ea typeface="Consolas"/>
                <a:cs typeface="Consolas"/>
                <a:sym typeface="Consolas"/>
              </a:rPr>
              <a:t>import</a:t>
            </a:r>
            <a:r>
              <a:rPr b="1" lang="en-US" sz="4500">
                <a:solidFill>
                  <a:schemeClr val="dk1"/>
                </a:solidFill>
                <a:latin typeface="Consolas"/>
                <a:ea typeface="Consolas"/>
                <a:cs typeface="Consolas"/>
                <a:sym typeface="Consolas"/>
              </a:rPr>
              <a:t> </a:t>
            </a:r>
            <a:r>
              <a:rPr b="1" lang="en-US" sz="7700">
                <a:solidFill>
                  <a:schemeClr val="dk1"/>
                </a:solidFill>
                <a:latin typeface="Consolas"/>
                <a:ea typeface="Consolas"/>
                <a:cs typeface="Consolas"/>
                <a:sym typeface="Consolas"/>
              </a:rPr>
              <a:t>profile</a:t>
            </a:r>
            <a:endParaRPr b="1" sz="4800">
              <a:solidFill>
                <a:srgbClr val="1155CC"/>
              </a:solidFill>
              <a:latin typeface="Consolas"/>
              <a:ea typeface="Consolas"/>
              <a:cs typeface="Consolas"/>
              <a:sym typeface="Consolas"/>
            </a:endParaRPr>
          </a:p>
          <a:p>
            <a:pPr indent="0" lvl="0" marL="0" marR="0" rtl="0" algn="l">
              <a:spcBef>
                <a:spcPts val="1400"/>
              </a:spcBef>
              <a:spcAft>
                <a:spcPts val="0"/>
              </a:spcAft>
              <a:buNone/>
            </a:pPr>
            <a:r>
              <a:rPr lang="en-US" sz="3800">
                <a:latin typeface="Consolas"/>
                <a:ea typeface="Consolas"/>
                <a:cs typeface="Consolas"/>
                <a:sym typeface="Consolas"/>
              </a:rPr>
              <a:t>Define a line, sample layers &amp; data along it, and plot the results.</a:t>
            </a:r>
            <a:endParaRPr sz="3800">
              <a:latin typeface="Consolas"/>
              <a:ea typeface="Consolas"/>
              <a:cs typeface="Consolas"/>
              <a:sym typeface="Consolas"/>
            </a:endParaRPr>
          </a:p>
        </p:txBody>
      </p:sp>
      <p:pic>
        <p:nvPicPr>
          <p:cNvPr id="167" name="Google Shape;167;p30"/>
          <p:cNvPicPr preferRelativeResize="0"/>
          <p:nvPr/>
        </p:nvPicPr>
        <p:blipFill>
          <a:blip r:embed="rId18">
            <a:alphaModFix/>
          </a:blip>
          <a:stretch>
            <a:fillRect/>
          </a:stretch>
        </p:blipFill>
        <p:spPr>
          <a:xfrm>
            <a:off x="15610225" y="20935474"/>
            <a:ext cx="5808351" cy="5996778"/>
          </a:xfrm>
          <a:prstGeom prst="rect">
            <a:avLst/>
          </a:prstGeom>
          <a:noFill/>
          <a:ln>
            <a:noFill/>
          </a:ln>
          <a:effectLst>
            <a:outerShdw blurRad="57150" rotWithShape="0" algn="bl" dir="5400000" dist="19050">
              <a:srgbClr val="000000">
                <a:alpha val="50000"/>
              </a:srgbClr>
            </a:outerShdw>
          </a:effectLst>
        </p:spPr>
      </p:pic>
      <p:sp>
        <p:nvSpPr>
          <p:cNvPr id="168" name="Google Shape;168;p30"/>
          <p:cNvSpPr txBox="1"/>
          <p:nvPr/>
        </p:nvSpPr>
        <p:spPr>
          <a:xfrm>
            <a:off x="30055149" y="3346125"/>
            <a:ext cx="12914700" cy="2540100"/>
          </a:xfrm>
          <a:prstGeom prst="rect">
            <a:avLst/>
          </a:prstGeom>
          <a:noFill/>
          <a:ln>
            <a:noFill/>
          </a:ln>
        </p:spPr>
        <p:txBody>
          <a:bodyPr anchorCtr="0" anchor="t" bIns="54850" lIns="109700" spcFirstLastPara="1" rIns="109700" wrap="square" tIns="54850">
            <a:spAutoFit/>
          </a:bodyPr>
          <a:lstStyle/>
          <a:p>
            <a:pPr indent="-469900" lvl="0" marL="457200" rtl="0" algn="l">
              <a:spcBef>
                <a:spcPts val="1400"/>
              </a:spcBef>
              <a:spcAft>
                <a:spcPts val="0"/>
              </a:spcAft>
              <a:buClr>
                <a:schemeClr val="dk1"/>
              </a:buClr>
              <a:buSzPts val="3800"/>
              <a:buFont typeface="Consolas"/>
              <a:buChar char="●"/>
            </a:pPr>
            <a:r>
              <a:rPr lang="en-US" sz="3800">
                <a:solidFill>
                  <a:schemeClr val="dk1"/>
                </a:solidFill>
                <a:latin typeface="Consolas"/>
                <a:ea typeface="Consolas"/>
                <a:cs typeface="Consolas"/>
                <a:sym typeface="Consolas"/>
              </a:rPr>
              <a:t>3 methods of defining a line: </a:t>
            </a:r>
            <a:endParaRPr sz="3800">
              <a:solidFill>
                <a:schemeClr val="dk1"/>
              </a:solidFill>
              <a:latin typeface="Consolas"/>
              <a:ea typeface="Consolas"/>
              <a:cs typeface="Consolas"/>
              <a:sym typeface="Consolas"/>
            </a:endParaRPr>
          </a:p>
          <a:p>
            <a:pPr indent="-444500" lvl="1" marL="914400" rtl="0" algn="l">
              <a:spcBef>
                <a:spcPts val="700"/>
              </a:spcBef>
              <a:spcAft>
                <a:spcPts val="0"/>
              </a:spcAft>
              <a:buClr>
                <a:schemeClr val="dk1"/>
              </a:buClr>
              <a:buSzPts val="3400"/>
              <a:buChar char="○"/>
            </a:pPr>
            <a:r>
              <a:rPr lang="en-US" sz="3800">
                <a:solidFill>
                  <a:schemeClr val="dk1"/>
                </a:solidFill>
                <a:latin typeface="Consolas"/>
                <a:ea typeface="Consolas"/>
                <a:cs typeface="Consolas"/>
                <a:sym typeface="Consolas"/>
              </a:rPr>
              <a:t>straight line between 2 points</a:t>
            </a:r>
            <a:endParaRPr sz="3800">
              <a:solidFill>
                <a:schemeClr val="dk1"/>
              </a:solidFill>
              <a:latin typeface="Consolas"/>
              <a:ea typeface="Consolas"/>
              <a:cs typeface="Consolas"/>
              <a:sym typeface="Consolas"/>
            </a:endParaRPr>
          </a:p>
          <a:p>
            <a:pPr indent="-469900" lvl="1" marL="914400" rtl="0" algn="l">
              <a:spcBef>
                <a:spcPts val="0"/>
              </a:spcBef>
              <a:spcAft>
                <a:spcPts val="0"/>
              </a:spcAft>
              <a:buClr>
                <a:schemeClr val="dk1"/>
              </a:buClr>
              <a:buSzPts val="3800"/>
              <a:buFont typeface="Consolas"/>
              <a:buChar char="○"/>
            </a:pPr>
            <a:r>
              <a:rPr lang="en-US" sz="3800">
                <a:solidFill>
                  <a:schemeClr val="dk1"/>
                </a:solidFill>
                <a:latin typeface="Consolas"/>
                <a:ea typeface="Consolas"/>
                <a:cs typeface="Consolas"/>
                <a:sym typeface="Consolas"/>
              </a:rPr>
              <a:t>interactively draw a line</a:t>
            </a:r>
            <a:endParaRPr sz="3800">
              <a:solidFill>
                <a:schemeClr val="dk1"/>
              </a:solidFill>
              <a:latin typeface="Consolas"/>
              <a:ea typeface="Consolas"/>
              <a:cs typeface="Consolas"/>
              <a:sym typeface="Consolas"/>
            </a:endParaRPr>
          </a:p>
          <a:p>
            <a:pPr indent="-444500" lvl="1" marL="914400" rtl="0" algn="l">
              <a:spcBef>
                <a:spcPts val="0"/>
              </a:spcBef>
              <a:spcAft>
                <a:spcPts val="0"/>
              </a:spcAft>
              <a:buClr>
                <a:schemeClr val="dk1"/>
              </a:buClr>
              <a:buSzPts val="3400"/>
              <a:buChar char="○"/>
            </a:pPr>
            <a:r>
              <a:rPr lang="en-US" sz="3800">
                <a:solidFill>
                  <a:schemeClr val="dk1"/>
                </a:solidFill>
                <a:latin typeface="Consolas"/>
                <a:ea typeface="Consolas"/>
                <a:cs typeface="Consolas"/>
                <a:sym typeface="Consolas"/>
              </a:rPr>
              <a:t>shapefile</a:t>
            </a:r>
            <a:endParaRPr sz="3800">
              <a:solidFill>
                <a:schemeClr val="dk1"/>
              </a:solidFill>
              <a:latin typeface="Consolas"/>
              <a:ea typeface="Consolas"/>
              <a:cs typeface="Consolas"/>
              <a:sym typeface="Consolas"/>
            </a:endParaRPr>
          </a:p>
        </p:txBody>
      </p:sp>
      <p:pic>
        <p:nvPicPr>
          <p:cNvPr id="169" name="Google Shape;169;p30"/>
          <p:cNvPicPr preferRelativeResize="0"/>
          <p:nvPr/>
        </p:nvPicPr>
        <p:blipFill>
          <a:blip r:embed="rId19">
            <a:alphaModFix/>
          </a:blip>
          <a:stretch>
            <a:fillRect/>
          </a:stretch>
        </p:blipFill>
        <p:spPr>
          <a:xfrm>
            <a:off x="29860063" y="6271200"/>
            <a:ext cx="6607125" cy="7606777"/>
          </a:xfrm>
          <a:prstGeom prst="rect">
            <a:avLst/>
          </a:prstGeom>
          <a:noFill/>
          <a:ln>
            <a:noFill/>
          </a:ln>
          <a:effectLst>
            <a:outerShdw blurRad="57150" rotWithShape="0" algn="bl" dir="5400000" dist="19050">
              <a:srgbClr val="000000">
                <a:alpha val="50000"/>
              </a:srgbClr>
            </a:outerShdw>
          </a:effectLst>
        </p:spPr>
      </p:pic>
      <p:pic>
        <p:nvPicPr>
          <p:cNvPr id="170" name="Google Shape;170;p30"/>
          <p:cNvPicPr preferRelativeResize="0"/>
          <p:nvPr/>
        </p:nvPicPr>
        <p:blipFill>
          <a:blip r:embed="rId20">
            <a:alphaModFix/>
          </a:blip>
          <a:stretch>
            <a:fillRect/>
          </a:stretch>
        </p:blipFill>
        <p:spPr>
          <a:xfrm>
            <a:off x="36695325" y="5614167"/>
            <a:ext cx="6377101" cy="9638610"/>
          </a:xfrm>
          <a:prstGeom prst="rect">
            <a:avLst/>
          </a:prstGeom>
          <a:noFill/>
          <a:ln>
            <a:noFill/>
          </a:ln>
          <a:effectLst>
            <a:outerShdw blurRad="57150" rotWithShape="0" algn="bl" dir="5400000" dist="19050">
              <a:srgbClr val="000000">
                <a:alpha val="50000"/>
              </a:srgbClr>
            </a:outerShdw>
          </a:effectLst>
        </p:spPr>
      </p:pic>
      <p:sp>
        <p:nvSpPr>
          <p:cNvPr id="171" name="Google Shape;171;p30"/>
          <p:cNvSpPr/>
          <p:nvPr/>
        </p:nvSpPr>
        <p:spPr>
          <a:xfrm rot="-1403517">
            <a:off x="35259000" y="10797499"/>
            <a:ext cx="1714374" cy="430558"/>
          </a:xfrm>
          <a:custGeom>
            <a:rect b="b" l="l" r="r" t="t"/>
            <a:pathLst>
              <a:path extrusionOk="0" h="18520" w="73742">
                <a:moveTo>
                  <a:pt x="0" y="18520"/>
                </a:moveTo>
                <a:cubicBezTo>
                  <a:pt x="7072" y="11448"/>
                  <a:pt x="14917" y="3891"/>
                  <a:pt x="24581" y="1314"/>
                </a:cubicBezTo>
                <a:cubicBezTo>
                  <a:pt x="37469" y="-2123"/>
                  <a:pt x="52599" y="1619"/>
                  <a:pt x="63910" y="8688"/>
                </a:cubicBezTo>
                <a:cubicBezTo>
                  <a:pt x="67187" y="10736"/>
                  <a:pt x="73742" y="10968"/>
                  <a:pt x="73742" y="14833"/>
                </a:cubicBezTo>
              </a:path>
            </a:pathLst>
          </a:custGeom>
          <a:noFill/>
          <a:ln cap="flat" cmpd="sng" w="114300">
            <a:solidFill>
              <a:srgbClr val="9900FF"/>
            </a:solidFill>
            <a:prstDash val="solid"/>
            <a:round/>
            <a:headEnd len="med" w="med" type="none"/>
            <a:tailEnd len="med" w="med" type="stealth"/>
          </a:ln>
        </p:spPr>
      </p:sp>
      <p:sp>
        <p:nvSpPr>
          <p:cNvPr id="172" name="Google Shape;172;p30"/>
          <p:cNvSpPr txBox="1"/>
          <p:nvPr/>
        </p:nvSpPr>
        <p:spPr>
          <a:xfrm>
            <a:off x="29704900" y="16215525"/>
            <a:ext cx="13615200" cy="2645400"/>
          </a:xfrm>
          <a:prstGeom prst="rect">
            <a:avLst/>
          </a:prstGeom>
          <a:noFill/>
          <a:ln>
            <a:noFill/>
          </a:ln>
        </p:spPr>
        <p:txBody>
          <a:bodyPr anchorCtr="0" anchor="t" bIns="54850" lIns="109700" spcFirstLastPara="1" rIns="109700" wrap="square" tIns="54850">
            <a:spAutoFit/>
          </a:bodyPr>
          <a:lstStyle/>
          <a:p>
            <a:pPr indent="0" lvl="0" marL="0" rtl="0" algn="ctr">
              <a:spcBef>
                <a:spcPts val="0"/>
              </a:spcBef>
              <a:spcAft>
                <a:spcPts val="0"/>
              </a:spcAft>
              <a:buNone/>
            </a:pPr>
            <a:r>
              <a:rPr b="1" lang="en-US" sz="6000">
                <a:solidFill>
                  <a:srgbClr val="1155CC"/>
                </a:solidFill>
                <a:latin typeface="Consolas"/>
                <a:ea typeface="Consolas"/>
                <a:cs typeface="Consolas"/>
                <a:sym typeface="Consolas"/>
              </a:rPr>
              <a:t>5</a:t>
            </a:r>
            <a:r>
              <a:rPr b="1" lang="en-US" sz="6000">
                <a:solidFill>
                  <a:srgbClr val="1155CC"/>
                </a:solidFill>
                <a:latin typeface="Consolas"/>
                <a:ea typeface="Consolas"/>
                <a:cs typeface="Consolas"/>
                <a:sym typeface="Consolas"/>
              </a:rPr>
              <a:t>) </a:t>
            </a:r>
            <a:r>
              <a:rPr b="1" lang="en-US" sz="4500">
                <a:solidFill>
                  <a:srgbClr val="1155CC"/>
                </a:solidFill>
                <a:latin typeface="Consolas"/>
                <a:ea typeface="Consolas"/>
                <a:cs typeface="Consolas"/>
                <a:sym typeface="Consolas"/>
              </a:rPr>
              <a:t>from</a:t>
            </a:r>
            <a:r>
              <a:rPr b="1" lang="en-US" sz="4500">
                <a:solidFill>
                  <a:schemeClr val="dk1"/>
                </a:solidFill>
                <a:latin typeface="Consolas"/>
                <a:ea typeface="Consolas"/>
                <a:cs typeface="Consolas"/>
                <a:sym typeface="Consolas"/>
              </a:rPr>
              <a:t> antarctic_plots </a:t>
            </a:r>
            <a:r>
              <a:rPr b="1" lang="en-US" sz="4500">
                <a:solidFill>
                  <a:srgbClr val="1155CC"/>
                </a:solidFill>
                <a:latin typeface="Consolas"/>
                <a:ea typeface="Consolas"/>
                <a:cs typeface="Consolas"/>
                <a:sym typeface="Consolas"/>
              </a:rPr>
              <a:t>import</a:t>
            </a:r>
            <a:r>
              <a:rPr b="1" lang="en-US" sz="4500">
                <a:solidFill>
                  <a:schemeClr val="dk1"/>
                </a:solidFill>
                <a:latin typeface="Consolas"/>
                <a:ea typeface="Consolas"/>
                <a:cs typeface="Consolas"/>
                <a:sym typeface="Consolas"/>
              </a:rPr>
              <a:t> </a:t>
            </a:r>
            <a:r>
              <a:rPr b="1" lang="en-US" sz="7700">
                <a:solidFill>
                  <a:schemeClr val="dk1"/>
                </a:solidFill>
                <a:latin typeface="Consolas"/>
                <a:ea typeface="Consolas"/>
                <a:cs typeface="Consolas"/>
                <a:sym typeface="Consolas"/>
              </a:rPr>
              <a:t>utils</a:t>
            </a:r>
            <a:endParaRPr b="1" sz="4800">
              <a:solidFill>
                <a:srgbClr val="1155CC"/>
              </a:solidFill>
              <a:latin typeface="Consolas"/>
              <a:ea typeface="Consolas"/>
              <a:cs typeface="Consolas"/>
              <a:sym typeface="Consolas"/>
            </a:endParaRPr>
          </a:p>
          <a:p>
            <a:pPr indent="0" lvl="0" marL="0" marR="0" rtl="0" algn="l">
              <a:spcBef>
                <a:spcPts val="1400"/>
              </a:spcBef>
              <a:spcAft>
                <a:spcPts val="0"/>
              </a:spcAft>
              <a:buNone/>
            </a:pPr>
            <a:r>
              <a:rPr lang="en-US" sz="3800">
                <a:latin typeface="Consolas"/>
                <a:ea typeface="Consolas"/>
                <a:cs typeface="Consolas"/>
                <a:sym typeface="Consolas"/>
              </a:rPr>
              <a:t>Useful functions for common tasks: coordinate conversion, grid comparison, masking, de-trending.</a:t>
            </a:r>
            <a:endParaRPr sz="3800">
              <a:latin typeface="Consolas"/>
              <a:ea typeface="Consolas"/>
              <a:cs typeface="Consolas"/>
              <a:sym typeface="Consolas"/>
            </a:endParaRPr>
          </a:p>
        </p:txBody>
      </p:sp>
      <p:pic>
        <p:nvPicPr>
          <p:cNvPr id="173" name="Google Shape;173;p30"/>
          <p:cNvPicPr preferRelativeResize="0"/>
          <p:nvPr/>
        </p:nvPicPr>
        <p:blipFill>
          <a:blip r:embed="rId21">
            <a:alphaModFix/>
          </a:blip>
          <a:stretch>
            <a:fillRect/>
          </a:stretch>
        </p:blipFill>
        <p:spPr>
          <a:xfrm>
            <a:off x="29876146" y="19064075"/>
            <a:ext cx="10605655" cy="5996775"/>
          </a:xfrm>
          <a:prstGeom prst="rect">
            <a:avLst/>
          </a:prstGeom>
          <a:noFill/>
          <a:ln>
            <a:noFill/>
          </a:ln>
          <a:effectLst>
            <a:outerShdw blurRad="57150" rotWithShape="0" algn="bl" dir="5400000" dist="19050">
              <a:srgbClr val="000000">
                <a:alpha val="50000"/>
              </a:srgbClr>
            </a:outerShdw>
          </a:effectLst>
        </p:spPr>
      </p:pic>
      <p:sp>
        <p:nvSpPr>
          <p:cNvPr id="174" name="Google Shape;174;p30"/>
          <p:cNvSpPr/>
          <p:nvPr/>
        </p:nvSpPr>
        <p:spPr>
          <a:xfrm rot="2924285">
            <a:off x="40043248" y="24680054"/>
            <a:ext cx="1843544" cy="412343"/>
          </a:xfrm>
          <a:custGeom>
            <a:rect b="b" l="l" r="r" t="t"/>
            <a:pathLst>
              <a:path extrusionOk="0" h="18520" w="73742">
                <a:moveTo>
                  <a:pt x="0" y="18520"/>
                </a:moveTo>
                <a:cubicBezTo>
                  <a:pt x="7072" y="11448"/>
                  <a:pt x="14917" y="3891"/>
                  <a:pt x="24581" y="1314"/>
                </a:cubicBezTo>
                <a:cubicBezTo>
                  <a:pt x="37469" y="-2123"/>
                  <a:pt x="52599" y="1619"/>
                  <a:pt x="63910" y="8688"/>
                </a:cubicBezTo>
                <a:cubicBezTo>
                  <a:pt x="67187" y="10736"/>
                  <a:pt x="73742" y="10968"/>
                  <a:pt x="73742" y="14833"/>
                </a:cubicBezTo>
              </a:path>
            </a:pathLst>
          </a:custGeom>
          <a:noFill/>
          <a:ln cap="flat" cmpd="sng" w="114300">
            <a:solidFill>
              <a:srgbClr val="9900FF"/>
            </a:solidFill>
            <a:prstDash val="solid"/>
            <a:round/>
            <a:headEnd len="med" w="med" type="stealth"/>
            <a:tailEnd len="med" w="med" type="none"/>
          </a:ln>
        </p:spPr>
      </p:sp>
      <p:sp>
        <p:nvSpPr>
          <p:cNvPr id="175" name="Google Shape;175;p30"/>
          <p:cNvSpPr/>
          <p:nvPr/>
        </p:nvSpPr>
        <p:spPr>
          <a:xfrm>
            <a:off x="29331625" y="15742725"/>
            <a:ext cx="14559600" cy="4629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SzPts val="1600"/>
              <a:buFont typeface="Calibri"/>
              <a:buNone/>
            </a:pPr>
            <a:r>
              <a:t/>
            </a:r>
            <a:endParaRPr b="0" i="0" sz="1600" u="none" cap="none" strike="noStrike">
              <a:solidFill>
                <a:srgbClr val="FFFFFF"/>
              </a:solidFill>
              <a:latin typeface="Calibri"/>
              <a:ea typeface="Calibri"/>
              <a:cs typeface="Calibri"/>
              <a:sym typeface="Calibri"/>
            </a:endParaRPr>
          </a:p>
        </p:txBody>
      </p:sp>
      <p:pic>
        <p:nvPicPr>
          <p:cNvPr id="176" name="Google Shape;176;p30"/>
          <p:cNvPicPr preferRelativeResize="0"/>
          <p:nvPr/>
        </p:nvPicPr>
        <p:blipFill>
          <a:blip r:embed="rId22">
            <a:alphaModFix/>
          </a:blip>
          <a:stretch>
            <a:fillRect/>
          </a:stretch>
        </p:blipFill>
        <p:spPr>
          <a:xfrm>
            <a:off x="1223474" y="18651985"/>
            <a:ext cx="7023549" cy="6073614"/>
          </a:xfrm>
          <a:prstGeom prst="rect">
            <a:avLst/>
          </a:prstGeom>
          <a:noFill/>
          <a:ln>
            <a:noFill/>
          </a:ln>
          <a:effectLst>
            <a:outerShdw blurRad="57150" rotWithShape="0" algn="bl" dir="5400000" dist="19050">
              <a:srgbClr val="000000">
                <a:alpha val="50000"/>
              </a:srgbClr>
            </a:outerShdw>
          </a:effectLst>
        </p:spPr>
      </p:pic>
      <p:sp>
        <p:nvSpPr>
          <p:cNvPr id="177" name="Google Shape;177;p30"/>
          <p:cNvSpPr txBox="1"/>
          <p:nvPr>
            <p:ph idx="4294967295" type="ctrTitle"/>
          </p:nvPr>
        </p:nvSpPr>
        <p:spPr>
          <a:xfrm>
            <a:off x="7646598" y="17097963"/>
            <a:ext cx="7365300" cy="10311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2C365E"/>
              </a:buClr>
              <a:buSzPts val="6885"/>
              <a:buFont typeface="Arial"/>
              <a:buNone/>
            </a:pPr>
            <a:r>
              <a:rPr b="1" lang="en-US" sz="4400">
                <a:solidFill>
                  <a:srgbClr val="2C365E"/>
                </a:solidFill>
                <a:latin typeface="Consolas"/>
                <a:ea typeface="Consolas"/>
                <a:cs typeface="Consolas"/>
                <a:sym typeface="Consolas"/>
              </a:rPr>
              <a:t>interactively-defined</a:t>
            </a:r>
            <a:endParaRPr sz="4400">
              <a:latin typeface="Consolas"/>
              <a:ea typeface="Consolas"/>
              <a:cs typeface="Consolas"/>
              <a:sym typeface="Consolas"/>
            </a:endParaRPr>
          </a:p>
        </p:txBody>
      </p:sp>
      <p:sp>
        <p:nvSpPr>
          <p:cNvPr id="178" name="Google Shape;178;p30"/>
          <p:cNvSpPr txBox="1"/>
          <p:nvPr>
            <p:ph idx="4294967295" type="ctrTitle"/>
          </p:nvPr>
        </p:nvSpPr>
        <p:spPr>
          <a:xfrm>
            <a:off x="934473" y="17825950"/>
            <a:ext cx="7365300" cy="10311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2C365E"/>
              </a:buClr>
              <a:buSzPts val="6885"/>
              <a:buFont typeface="Arial"/>
              <a:buNone/>
            </a:pPr>
            <a:r>
              <a:rPr b="1" lang="en-US" sz="4400">
                <a:solidFill>
                  <a:srgbClr val="2C365E"/>
                </a:solidFill>
                <a:latin typeface="Consolas"/>
                <a:ea typeface="Consolas"/>
                <a:cs typeface="Consolas"/>
                <a:sym typeface="Consolas"/>
              </a:rPr>
              <a:t>available regions</a:t>
            </a:r>
            <a:endParaRPr sz="4400">
              <a:latin typeface="Consolas"/>
              <a:ea typeface="Consolas"/>
              <a:cs typeface="Consolas"/>
              <a:sym typeface="Consolas"/>
            </a:endParaRPr>
          </a:p>
        </p:txBody>
      </p:sp>
      <p:sp>
        <p:nvSpPr>
          <p:cNvPr id="179" name="Google Shape;179;p30"/>
          <p:cNvSpPr/>
          <p:nvPr/>
        </p:nvSpPr>
        <p:spPr>
          <a:xfrm rot="-1403517">
            <a:off x="20069350" y="21313786"/>
            <a:ext cx="1714374" cy="430558"/>
          </a:xfrm>
          <a:custGeom>
            <a:rect b="b" l="l" r="r" t="t"/>
            <a:pathLst>
              <a:path extrusionOk="0" h="18520" w="73742">
                <a:moveTo>
                  <a:pt x="0" y="18520"/>
                </a:moveTo>
                <a:cubicBezTo>
                  <a:pt x="7072" y="11448"/>
                  <a:pt x="14917" y="3891"/>
                  <a:pt x="24581" y="1314"/>
                </a:cubicBezTo>
                <a:cubicBezTo>
                  <a:pt x="37469" y="-2123"/>
                  <a:pt x="52599" y="1619"/>
                  <a:pt x="63910" y="8688"/>
                </a:cubicBezTo>
                <a:cubicBezTo>
                  <a:pt x="67187" y="10736"/>
                  <a:pt x="73742" y="10968"/>
                  <a:pt x="73742" y="14833"/>
                </a:cubicBezTo>
              </a:path>
            </a:pathLst>
          </a:custGeom>
          <a:noFill/>
          <a:ln cap="flat" cmpd="sng" w="114300">
            <a:solidFill>
              <a:srgbClr val="9900FF"/>
            </a:solidFill>
            <a:prstDash val="solid"/>
            <a:round/>
            <a:headEnd len="med" w="med" type="none"/>
            <a:tailEnd len="med" w="med" type="stealth"/>
          </a:ln>
        </p:spPr>
      </p:sp>
      <p:pic>
        <p:nvPicPr>
          <p:cNvPr id="180" name="Google Shape;180;p30"/>
          <p:cNvPicPr preferRelativeResize="0"/>
          <p:nvPr/>
        </p:nvPicPr>
        <p:blipFill>
          <a:blip r:embed="rId23">
            <a:alphaModFix/>
          </a:blip>
          <a:stretch>
            <a:fillRect/>
          </a:stretch>
        </p:blipFill>
        <p:spPr>
          <a:xfrm>
            <a:off x="21798750" y="21028025"/>
            <a:ext cx="6906025" cy="5870791"/>
          </a:xfrm>
          <a:prstGeom prst="rect">
            <a:avLst/>
          </a:prstGeom>
          <a:noFill/>
          <a:ln>
            <a:noFill/>
          </a:ln>
          <a:effectLst>
            <a:outerShdw blurRad="57150" rotWithShape="0" algn="bl" dir="5400000" dist="19050">
              <a:srgbClr val="000000">
                <a:alpha val="50000"/>
              </a:srgbClr>
            </a:outerShdw>
          </a:effectLst>
        </p:spPr>
      </p:pic>
      <p:sp>
        <p:nvSpPr>
          <p:cNvPr id="181" name="Google Shape;181;p30"/>
          <p:cNvSpPr txBox="1"/>
          <p:nvPr/>
        </p:nvSpPr>
        <p:spPr>
          <a:xfrm>
            <a:off x="16223713" y="28025000"/>
            <a:ext cx="14657700" cy="4220700"/>
          </a:xfrm>
          <a:prstGeom prst="rect">
            <a:avLst/>
          </a:prstGeom>
          <a:noFill/>
          <a:ln>
            <a:noFill/>
          </a:ln>
        </p:spPr>
        <p:txBody>
          <a:bodyPr anchorCtr="0" anchor="t" bIns="40625" lIns="40625" spcFirstLastPara="1" rIns="40625" wrap="square" tIns="40625">
            <a:normAutofit/>
          </a:bodyPr>
          <a:lstStyle/>
          <a:p>
            <a:pPr indent="-514350" lvl="0" marL="457200" rtl="0" algn="l">
              <a:lnSpc>
                <a:spcPct val="115000"/>
              </a:lnSpc>
              <a:spcBef>
                <a:spcPts val="1400"/>
              </a:spcBef>
              <a:spcAft>
                <a:spcPts val="0"/>
              </a:spcAft>
              <a:buClr>
                <a:srgbClr val="2C365E"/>
              </a:buClr>
              <a:buSzPts val="4500"/>
              <a:buFont typeface="Consolas"/>
              <a:buChar char="●"/>
            </a:pPr>
            <a:r>
              <a:rPr lang="en-US" sz="4500">
                <a:solidFill>
                  <a:srgbClr val="2C365E"/>
                </a:solidFill>
                <a:latin typeface="Consolas"/>
                <a:ea typeface="Consolas"/>
                <a:cs typeface="Consolas"/>
                <a:sym typeface="Consolas"/>
              </a:rPr>
              <a:t>Have a dataset you want included?</a:t>
            </a:r>
            <a:endParaRPr sz="4500">
              <a:solidFill>
                <a:srgbClr val="2C365E"/>
              </a:solidFill>
              <a:latin typeface="Consolas"/>
              <a:ea typeface="Consolas"/>
              <a:cs typeface="Consolas"/>
              <a:sym typeface="Consolas"/>
            </a:endParaRPr>
          </a:p>
          <a:p>
            <a:pPr indent="-514350" lvl="0" marL="457200" rtl="0" algn="l">
              <a:lnSpc>
                <a:spcPct val="115000"/>
              </a:lnSpc>
              <a:spcBef>
                <a:spcPts val="0"/>
              </a:spcBef>
              <a:spcAft>
                <a:spcPts val="0"/>
              </a:spcAft>
              <a:buClr>
                <a:srgbClr val="2C365E"/>
              </a:buClr>
              <a:buSzPts val="4500"/>
              <a:buFont typeface="Consolas"/>
              <a:buChar char="●"/>
            </a:pPr>
            <a:r>
              <a:rPr lang="en-US" sz="4500">
                <a:solidFill>
                  <a:srgbClr val="2C365E"/>
                </a:solidFill>
                <a:latin typeface="Consolas"/>
                <a:ea typeface="Consolas"/>
                <a:cs typeface="Consolas"/>
                <a:sym typeface="Consolas"/>
              </a:rPr>
              <a:t>Want to add your study region?</a:t>
            </a:r>
            <a:endParaRPr sz="4500">
              <a:solidFill>
                <a:srgbClr val="2C365E"/>
              </a:solidFill>
              <a:latin typeface="Consolas"/>
              <a:ea typeface="Consolas"/>
              <a:cs typeface="Consolas"/>
              <a:sym typeface="Consolas"/>
            </a:endParaRPr>
          </a:p>
          <a:p>
            <a:pPr indent="-514350" lvl="0" marL="457200" rtl="0" algn="l">
              <a:lnSpc>
                <a:spcPct val="115000"/>
              </a:lnSpc>
              <a:spcBef>
                <a:spcPts val="0"/>
              </a:spcBef>
              <a:spcAft>
                <a:spcPts val="0"/>
              </a:spcAft>
              <a:buClr>
                <a:srgbClr val="2C365E"/>
              </a:buClr>
              <a:buSzPts val="4500"/>
              <a:buFont typeface="Consolas"/>
              <a:buChar char="●"/>
            </a:pPr>
            <a:r>
              <a:rPr lang="en-US" sz="4500">
                <a:solidFill>
                  <a:srgbClr val="2C365E"/>
                </a:solidFill>
                <a:latin typeface="Consolas"/>
                <a:ea typeface="Consolas"/>
                <a:cs typeface="Consolas"/>
                <a:sym typeface="Consolas"/>
              </a:rPr>
              <a:t>Want some additional mapping features?</a:t>
            </a:r>
            <a:endParaRPr sz="4500">
              <a:solidFill>
                <a:srgbClr val="2C365E"/>
              </a:solidFill>
              <a:latin typeface="Consolas"/>
              <a:ea typeface="Consolas"/>
              <a:cs typeface="Consolas"/>
              <a:sym typeface="Consolas"/>
            </a:endParaRPr>
          </a:p>
          <a:p>
            <a:pPr indent="0" lvl="0" marL="457200" rtl="0" algn="l">
              <a:lnSpc>
                <a:spcPct val="115000"/>
              </a:lnSpc>
              <a:spcBef>
                <a:spcPts val="1400"/>
              </a:spcBef>
              <a:spcAft>
                <a:spcPts val="0"/>
              </a:spcAft>
              <a:buNone/>
            </a:pPr>
            <a:r>
              <a:rPr lang="en-US" sz="4500">
                <a:solidFill>
                  <a:srgbClr val="2C365E"/>
                </a:solidFill>
                <a:latin typeface="Consolas"/>
                <a:ea typeface="Consolas"/>
                <a:cs typeface="Consolas"/>
                <a:sym typeface="Consolas"/>
              </a:rPr>
              <a:t>Raise an issue on GitHub or contribute yourself!</a:t>
            </a:r>
            <a:endParaRPr sz="4500">
              <a:solidFill>
                <a:srgbClr val="2C365E"/>
              </a:solidFill>
              <a:latin typeface="Consolas"/>
              <a:ea typeface="Consolas"/>
              <a:cs typeface="Consolas"/>
              <a:sym typeface="Consolas"/>
            </a:endParaRPr>
          </a:p>
        </p:txBody>
      </p:sp>
      <p:pic>
        <p:nvPicPr>
          <p:cNvPr id="182" name="Google Shape;182;p30"/>
          <p:cNvPicPr preferRelativeResize="0"/>
          <p:nvPr/>
        </p:nvPicPr>
        <p:blipFill>
          <a:blip r:embed="rId24">
            <a:alphaModFix/>
          </a:blip>
          <a:stretch>
            <a:fillRect/>
          </a:stretch>
        </p:blipFill>
        <p:spPr>
          <a:xfrm>
            <a:off x="12845515" y="28560215"/>
            <a:ext cx="1744426" cy="1744426"/>
          </a:xfrm>
          <a:prstGeom prst="rect">
            <a:avLst/>
          </a:prstGeom>
          <a:noFill/>
          <a:ln>
            <a:noFill/>
          </a:ln>
        </p:spPr>
      </p:pic>
      <p:pic>
        <p:nvPicPr>
          <p:cNvPr id="183" name="Google Shape;183;p30"/>
          <p:cNvPicPr preferRelativeResize="0"/>
          <p:nvPr/>
        </p:nvPicPr>
        <p:blipFill>
          <a:blip r:embed="rId25">
            <a:alphaModFix/>
          </a:blip>
          <a:stretch>
            <a:fillRect/>
          </a:stretch>
        </p:blipFill>
        <p:spPr>
          <a:xfrm>
            <a:off x="34543150" y="28682400"/>
            <a:ext cx="2286000" cy="2286000"/>
          </a:xfrm>
          <a:prstGeom prst="rect">
            <a:avLst/>
          </a:prstGeom>
          <a:noFill/>
          <a:ln>
            <a:noFill/>
          </a:ln>
        </p:spPr>
      </p:pic>
      <p:pic>
        <p:nvPicPr>
          <p:cNvPr id="184" name="Google Shape;184;p30"/>
          <p:cNvPicPr preferRelativeResize="0"/>
          <p:nvPr/>
        </p:nvPicPr>
        <p:blipFill>
          <a:blip r:embed="rId26">
            <a:alphaModFix/>
          </a:blip>
          <a:stretch>
            <a:fillRect/>
          </a:stretch>
        </p:blipFill>
        <p:spPr>
          <a:xfrm>
            <a:off x="30953123" y="28736448"/>
            <a:ext cx="2645401" cy="2645401"/>
          </a:xfrm>
          <a:prstGeom prst="rect">
            <a:avLst/>
          </a:prstGeom>
          <a:noFill/>
          <a:ln>
            <a:noFill/>
          </a:ln>
        </p:spPr>
      </p:pic>
      <p:pic>
        <p:nvPicPr>
          <p:cNvPr id="185" name="Google Shape;185;p30"/>
          <p:cNvPicPr preferRelativeResize="0"/>
          <p:nvPr/>
        </p:nvPicPr>
        <p:blipFill>
          <a:blip r:embed="rId27">
            <a:alphaModFix/>
          </a:blip>
          <a:stretch>
            <a:fillRect/>
          </a:stretch>
        </p:blipFill>
        <p:spPr>
          <a:xfrm>
            <a:off x="5719774" y="28560224"/>
            <a:ext cx="1744425" cy="1744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